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58" r:id="rId6"/>
    <p:sldId id="259" r:id="rId7"/>
    <p:sldId id="265" r:id="rId8"/>
    <p:sldId id="263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92" d="100"/>
          <a:sy n="92" d="100"/>
        </p:scale>
        <p:origin x="37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2F72-BB60-4FE3-BD50-41B81B1BC1D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10377-323E-4FE2-A05F-889DBFDB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18951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az-Cyrl-AZ" dirty="0">
                <a:solidFill>
                  <a:schemeClr val="bg1"/>
                </a:solidFill>
              </a:rPr>
              <a:t>Я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CERT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Assisting in certifications and recertifications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0711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ED2C-A150-4381-9692-8FA4CA4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6A11-F61D-4A84-9439-B7D4834F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https://github.com/jobmejia</a:t>
            </a:r>
          </a:p>
        </p:txBody>
      </p:sp>
    </p:spTree>
    <p:extLst>
      <p:ext uri="{BB962C8B-B14F-4D97-AF65-F5344CB8AC3E}">
        <p14:creationId xmlns:p14="http://schemas.microsoft.com/office/powerpoint/2010/main" val="65078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3343"/>
            <a:ext cx="8946541" cy="3995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5400" dirty="0"/>
              <a:t>?QUESTIONS?</a:t>
            </a:r>
          </a:p>
          <a:p>
            <a:pPr marL="0" indent="0" algn="ctr">
              <a:buNone/>
            </a:pPr>
            <a:r>
              <a:rPr lang="en-US" sz="5400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1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TARGET USERS: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389" y="1853248"/>
            <a:ext cx="8946541" cy="4195481"/>
          </a:xfrm>
        </p:spPr>
        <p:txBody>
          <a:bodyPr/>
          <a:lstStyle/>
          <a:p>
            <a:r>
              <a:rPr lang="en-US" sz="2400" b="1" dirty="0"/>
              <a:t>Any individual user that wishes to keep track of their certifications as well as receiving reminders of when to they need to recertify.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CURRENT ISSUE: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REQUIREMENTS FOR CERTIFICATIONS/ RECERTIFICATIONS</a:t>
            </a:r>
          </a:p>
          <a:p>
            <a:endParaRPr lang="en-US" sz="2400" b="1" dirty="0"/>
          </a:p>
          <a:p>
            <a:r>
              <a:rPr lang="en-US" sz="2400" b="1" dirty="0"/>
              <a:t>DEADLINES</a:t>
            </a:r>
          </a:p>
          <a:p>
            <a:r>
              <a:rPr lang="en-US" sz="2400" b="1" dirty="0"/>
              <a:t>ORGANIZATIONAL PROBLEMS</a:t>
            </a:r>
          </a:p>
        </p:txBody>
      </p:sp>
    </p:spTree>
    <p:extLst>
      <p:ext uri="{BB962C8B-B14F-4D97-AF65-F5344CB8AC3E}">
        <p14:creationId xmlns:p14="http://schemas.microsoft.com/office/powerpoint/2010/main" val="40297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APPLICATION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GIVES THE USER THE NECESSARY RESOURCES TO AQUIRE THE CERT</a:t>
            </a:r>
          </a:p>
          <a:p>
            <a:r>
              <a:rPr lang="en-US" sz="2400" b="1" dirty="0"/>
              <a:t>ALERTS THE USERS  ( 180, 90, 60, 30-0)</a:t>
            </a:r>
          </a:p>
          <a:p>
            <a:r>
              <a:rPr lang="en-US" sz="2400" b="1" dirty="0"/>
              <a:t>ALLOWS USERS TO ADD,  DELETE OR EDIT CERTIFICATIONS </a:t>
            </a:r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7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</a:rPr>
              <a:t>HOW :</a:t>
            </a: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PROFILE DATABASES</a:t>
            </a:r>
          </a:p>
          <a:p>
            <a:r>
              <a:rPr lang="en-US" sz="2400" dirty="0"/>
              <a:t>USING INDIVIDUAL PROFILES</a:t>
            </a:r>
          </a:p>
          <a:p>
            <a:r>
              <a:rPr lang="en-US" sz="2400" dirty="0"/>
              <a:t>LOW LEVEL ENCRYPTION</a:t>
            </a:r>
          </a:p>
        </p:txBody>
      </p:sp>
    </p:spTree>
    <p:extLst>
      <p:ext uri="{BB962C8B-B14F-4D97-AF65-F5344CB8AC3E}">
        <p14:creationId xmlns:p14="http://schemas.microsoft.com/office/powerpoint/2010/main" val="40219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LOCAL DATABASE LAYOUTS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28D6F-8A8A-417E-9606-8933C0882B58}"/>
              </a:ext>
            </a:extLst>
          </p:cNvPr>
          <p:cNvSpPr txBox="1"/>
          <p:nvPr/>
        </p:nvSpPr>
        <p:spPr>
          <a:xfrm>
            <a:off x="9439334" y="1152983"/>
            <a:ext cx="2516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User Database </a:t>
            </a:r>
            <a:r>
              <a:rPr lang="en-US" dirty="0"/>
              <a:t>will have access to the users certificates and be able to add, delete, and edit certificates.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Certificate Database </a:t>
            </a:r>
            <a:r>
              <a:rPr lang="en-US" dirty="0"/>
              <a:t>will contain the certificate information for the user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5D0D22-7C29-4E82-8563-9F68E6821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40" y="3148236"/>
            <a:ext cx="6770803" cy="1578549"/>
          </a:xfrm>
        </p:spPr>
      </p:pic>
    </p:spTree>
    <p:extLst>
      <p:ext uri="{BB962C8B-B14F-4D97-AF65-F5344CB8AC3E}">
        <p14:creationId xmlns:p14="http://schemas.microsoft.com/office/powerpoint/2010/main" val="28225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Entity Relationship diagram: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3343"/>
            <a:ext cx="8946541" cy="3995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B6A4-2F58-43D3-A2A4-25FF171D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249680"/>
            <a:ext cx="4655743" cy="49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000">
                <a:solidFill>
                  <a:schemeClr val="accent1"/>
                </a:solidFill>
              </a:rPr>
              <a:t>DATABASE TABLES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3343"/>
            <a:ext cx="8946541" cy="39950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D9FE2-21F2-4BE4-BACE-2F1542C41062}"/>
              </a:ext>
            </a:extLst>
          </p:cNvPr>
          <p:cNvSpPr txBox="1"/>
          <p:nvPr/>
        </p:nvSpPr>
        <p:spPr>
          <a:xfrm>
            <a:off x="9036089" y="1601620"/>
            <a:ext cx="3032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9C4F3-F5D6-4817-AB94-DC453DAF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94" y="1152983"/>
            <a:ext cx="4382348" cy="557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57DFE-BFC7-4C3E-90F3-9B1D1C67E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7574"/>
            <a:ext cx="5348506" cy="56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85BB-6F74-42D9-A2D9-E7D6296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SAMPLE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40844-52E6-483F-868F-660B547F2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92" y="1465977"/>
            <a:ext cx="6651030" cy="5005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44411-B1B6-4E5E-9B05-0B4FE1315322}"/>
              </a:ext>
            </a:extLst>
          </p:cNvPr>
          <p:cNvSpPr txBox="1"/>
          <p:nvPr/>
        </p:nvSpPr>
        <p:spPr>
          <a:xfrm>
            <a:off x="8191180" y="1713539"/>
            <a:ext cx="3719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be able to navigate through the site with 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upload, Delete and Update current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will be able to Request resources and information on future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14388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</TotalTime>
  <Words>180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 ЯECERT</vt:lpstr>
      <vt:lpstr>TARGET USERS:</vt:lpstr>
      <vt:lpstr>CURRENT ISSUE:</vt:lpstr>
      <vt:lpstr>APPLICATION :</vt:lpstr>
      <vt:lpstr>HOW : </vt:lpstr>
      <vt:lpstr>LOCAL DATABASE LAYOUTS</vt:lpstr>
      <vt:lpstr>Entity Relationship diagram:</vt:lpstr>
      <vt:lpstr>DATABASE TABLES :</vt:lpstr>
      <vt:lpstr>WIREFRAME SAMPLE </vt:lpstr>
      <vt:lpstr>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RCERT</dc:title>
  <dc:creator>Job Mejia</dc:creator>
  <cp:lastModifiedBy>Mejia, Job</cp:lastModifiedBy>
  <cp:revision>35</cp:revision>
  <dcterms:created xsi:type="dcterms:W3CDTF">2019-01-18T21:47:33Z</dcterms:created>
  <dcterms:modified xsi:type="dcterms:W3CDTF">2019-04-17T23:44:52Z</dcterms:modified>
</cp:coreProperties>
</file>