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57" r:id="rId5"/>
    <p:sldId id="258" r:id="rId6"/>
    <p:sldId id="259" r:id="rId7"/>
    <p:sldId id="265" r:id="rId8"/>
    <p:sldId id="263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2F72-BB60-4FE3-BD50-41B81B1BC1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10377-323E-4FE2-A05F-889DBFDB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18951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az-Cyrl-AZ" dirty="0">
                <a:solidFill>
                  <a:schemeClr val="bg1"/>
                </a:solidFill>
              </a:rPr>
              <a:t>Я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CERT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Expediting recertification's and clearances</a:t>
            </a:r>
          </a:p>
        </p:txBody>
      </p:sp>
    </p:spTree>
    <p:extLst>
      <p:ext uri="{BB962C8B-B14F-4D97-AF65-F5344CB8AC3E}">
        <p14:creationId xmlns:p14="http://schemas.microsoft.com/office/powerpoint/2010/main" val="30711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ED2C-A150-4381-9692-8FA4CA4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6A11-F61D-4A84-9439-B7D4834F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https://github.com/jobmejia</a:t>
            </a:r>
          </a:p>
        </p:txBody>
      </p:sp>
    </p:spTree>
    <p:extLst>
      <p:ext uri="{BB962C8B-B14F-4D97-AF65-F5344CB8AC3E}">
        <p14:creationId xmlns:p14="http://schemas.microsoft.com/office/powerpoint/2010/main" val="65078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53343"/>
            <a:ext cx="8946541" cy="39950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  <a:r>
              <a:rPr lang="en-US" sz="5400" dirty="0"/>
              <a:t>?QUESTIONS?</a:t>
            </a:r>
          </a:p>
          <a:p>
            <a:pPr marL="0" indent="0" algn="ctr">
              <a:buNone/>
            </a:pPr>
            <a:r>
              <a:rPr lang="en-US" sz="5400" dirty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1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TARGET USERS: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389" y="1853248"/>
            <a:ext cx="8946541" cy="4195481"/>
          </a:xfrm>
        </p:spPr>
        <p:txBody>
          <a:bodyPr/>
          <a:lstStyle/>
          <a:p>
            <a:r>
              <a:rPr lang="en-US" sz="2400" b="1" dirty="0"/>
              <a:t>EMPLOYERS/ EMPLOYEES THAT REQUIRES CERTIFICATIONS</a:t>
            </a:r>
          </a:p>
          <a:p>
            <a:endParaRPr lang="en-US" sz="2400" b="1" dirty="0"/>
          </a:p>
          <a:p>
            <a:r>
              <a:rPr lang="en-US" sz="2400" b="1" dirty="0"/>
              <a:t>FEDERAL  GOVERNMENT/EMPLOYEES (i.e.: DOD, DOE, DOA, HLS, etc.)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85" y="4336256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9" y="4343399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42" y="4343399"/>
            <a:ext cx="1912143" cy="1912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81" y="4336256"/>
            <a:ext cx="1912143" cy="19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1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CURRENT ISSUE: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REQUIREMENTS FOR CERTIFICATIONS/ RECERTIFICATIONS</a:t>
            </a:r>
          </a:p>
          <a:p>
            <a:endParaRPr lang="en-US" sz="2400" b="1" dirty="0"/>
          </a:p>
          <a:p>
            <a:r>
              <a:rPr lang="en-US" sz="2400" b="1" dirty="0"/>
              <a:t>DEADLINES AND PROCESS LENGTH</a:t>
            </a:r>
          </a:p>
          <a:p>
            <a:endParaRPr lang="en-US" sz="2400" b="1" dirty="0"/>
          </a:p>
          <a:p>
            <a:r>
              <a:rPr lang="en-US" sz="2400" b="1" dirty="0"/>
              <a:t>BASIC UNDERSTANDING OF  THE PROCESS</a:t>
            </a:r>
          </a:p>
        </p:txBody>
      </p:sp>
    </p:spTree>
    <p:extLst>
      <p:ext uri="{BB962C8B-B14F-4D97-AF65-F5344CB8AC3E}">
        <p14:creationId xmlns:p14="http://schemas.microsoft.com/office/powerpoint/2010/main" val="402973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APPLICATION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1.  GIVES THE USER THE NECESSARY RESOURCES TO AQUIRE THE CERT/CLEARANCE </a:t>
            </a:r>
            <a:endParaRPr lang="en-US" sz="1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/>
              <a:t>2.  ALERTS THE COMMAND/EMPLOYER WHO &amp; WHEN NEEDS TO TURN IN DOCMENTS AND UPDATES ON WHO’S ACTION IS REQUIRED. ( 180, 90, 60, 30-0)</a:t>
            </a:r>
          </a:p>
          <a:p>
            <a:r>
              <a:rPr lang="en-US" sz="2400" b="1" dirty="0"/>
              <a:t>ALLOWS MEMBER TO CHECK INDIVIDUAL STATUS/PROGRESSION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7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</a:rPr>
              <a:t>HOW :</a:t>
            </a: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USING TOP LEVEL ENCRYTION </a:t>
            </a:r>
          </a:p>
          <a:p>
            <a:endParaRPr lang="en-US" sz="2400" dirty="0"/>
          </a:p>
          <a:p>
            <a:r>
              <a:rPr lang="en-US" sz="2400" dirty="0"/>
              <a:t>LOCAL ADMINISTRATORS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PROFILE DATABASES</a:t>
            </a:r>
          </a:p>
          <a:p>
            <a:endParaRPr lang="en-US" sz="2400" dirty="0"/>
          </a:p>
          <a:p>
            <a:r>
              <a:rPr lang="en-US" sz="2400" dirty="0"/>
              <a:t>SEARCH ENGINE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19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LOCAL DATABASE LAYOUTS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28D6F-8A8A-417E-9606-8933C0882B58}"/>
              </a:ext>
            </a:extLst>
          </p:cNvPr>
          <p:cNvSpPr txBox="1"/>
          <p:nvPr/>
        </p:nvSpPr>
        <p:spPr>
          <a:xfrm>
            <a:off x="9439334" y="1152983"/>
            <a:ext cx="25160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user DB </a:t>
            </a:r>
            <a:r>
              <a:rPr lang="en-US" dirty="0"/>
              <a:t>will have access to most of the application but limited to his/her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Local Admin </a:t>
            </a:r>
            <a:r>
              <a:rPr lang="en-US" dirty="0"/>
              <a:t>accounts will have user access based on entities that they belong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Recert DB </a:t>
            </a:r>
            <a:r>
              <a:rPr lang="en-US" dirty="0"/>
              <a:t>will have access to both local and user accounts but limiting based on security levels employees are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D3466-2401-4D9C-BC69-B5475E020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69" y="2297526"/>
            <a:ext cx="7707851" cy="3050561"/>
          </a:xfrm>
        </p:spPr>
      </p:pic>
    </p:spTree>
    <p:extLst>
      <p:ext uri="{BB962C8B-B14F-4D97-AF65-F5344CB8AC3E}">
        <p14:creationId xmlns:p14="http://schemas.microsoft.com/office/powerpoint/2010/main" val="282259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Entity Relationship diagram: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53343"/>
            <a:ext cx="8946541" cy="39950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AAF21-BB51-43BA-8690-76EE53D8B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56" y="1398493"/>
            <a:ext cx="7368548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4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DATABASE TABLES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53343"/>
            <a:ext cx="8946541" cy="39950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72710-5DF3-4B57-ACA0-D6FC874B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4" y="1230439"/>
            <a:ext cx="8003593" cy="5174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D9FE2-21F2-4BE4-BACE-2F1542C41062}"/>
              </a:ext>
            </a:extLst>
          </p:cNvPr>
          <p:cNvSpPr txBox="1"/>
          <p:nvPr/>
        </p:nvSpPr>
        <p:spPr>
          <a:xfrm>
            <a:off x="9036089" y="1601620"/>
            <a:ext cx="3032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Tables reflects basic certifications, the date received and the expiration 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users that have the certifications, their SSN/EDIPI, certification, dates and when they expire.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85BB-6F74-42D9-A2D9-E7D62968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SAMPLE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40844-52E6-483F-868F-660B547F2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92" y="1465977"/>
            <a:ext cx="6651030" cy="50052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44411-B1B6-4E5E-9B05-0B4FE1315322}"/>
              </a:ext>
            </a:extLst>
          </p:cNvPr>
          <p:cNvSpPr txBox="1"/>
          <p:nvPr/>
        </p:nvSpPr>
        <p:spPr>
          <a:xfrm>
            <a:off x="8191180" y="1713539"/>
            <a:ext cx="3719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be able to navigate through the site with ease.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Easily upload, Delete and Update current Certifications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will be able to Request resources and information on future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143888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257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 ЯECERT</vt:lpstr>
      <vt:lpstr>TARGET USERS:</vt:lpstr>
      <vt:lpstr>CURRENT ISSUE:</vt:lpstr>
      <vt:lpstr>APPLICATION :</vt:lpstr>
      <vt:lpstr>HOW : </vt:lpstr>
      <vt:lpstr>LOCAL DATABASE LAYOUTS</vt:lpstr>
      <vt:lpstr>Entity Relationship diagram:</vt:lpstr>
      <vt:lpstr>DATABASE TABLES :</vt:lpstr>
      <vt:lpstr>WIREFRAME SAMPLE </vt:lpstr>
      <vt:lpstr>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RCERT</dc:title>
  <dc:creator>Job Mejia</dc:creator>
  <cp:lastModifiedBy>Mejia, Job</cp:lastModifiedBy>
  <cp:revision>28</cp:revision>
  <dcterms:created xsi:type="dcterms:W3CDTF">2019-01-18T21:47:33Z</dcterms:created>
  <dcterms:modified xsi:type="dcterms:W3CDTF">2019-03-12T17:05:52Z</dcterms:modified>
</cp:coreProperties>
</file>