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8" r:id="rId3"/>
    <p:sldId id="275" r:id="rId4"/>
    <p:sldId id="277" r:id="rId5"/>
    <p:sldId id="270" r:id="rId6"/>
    <p:sldId id="271" r:id="rId7"/>
    <p:sldId id="272" r:id="rId8"/>
    <p:sldId id="273" r:id="rId9"/>
    <p:sldId id="260" r:id="rId10"/>
    <p:sldId id="269" r:id="rId11"/>
    <p:sldId id="258" r:id="rId12"/>
    <p:sldId id="274" r:id="rId13"/>
    <p:sldId id="257" r:id="rId14"/>
    <p:sldId id="262" r:id="rId15"/>
    <p:sldId id="259" r:id="rId16"/>
    <p:sldId id="263" r:id="rId17"/>
    <p:sldId id="267"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15</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16</a:t>
            </a:fld>
            <a:endParaRPr lang="en-US"/>
          </a:p>
        </p:txBody>
      </p:sp>
    </p:spTree>
    <p:extLst>
      <p:ext uri="{BB962C8B-B14F-4D97-AF65-F5344CB8AC3E}">
        <p14:creationId xmlns:p14="http://schemas.microsoft.com/office/powerpoint/2010/main" val="283791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17</a:t>
            </a:fld>
            <a:endParaRPr lang="en-US"/>
          </a:p>
        </p:txBody>
      </p:sp>
    </p:spTree>
    <p:extLst>
      <p:ext uri="{BB962C8B-B14F-4D97-AF65-F5344CB8AC3E}">
        <p14:creationId xmlns:p14="http://schemas.microsoft.com/office/powerpoint/2010/main" val="2247844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18</a:t>
            </a:fld>
            <a:endParaRPr lang="en-US"/>
          </a:p>
        </p:txBody>
      </p:sp>
    </p:spTree>
    <p:extLst>
      <p:ext uri="{BB962C8B-B14F-4D97-AF65-F5344CB8AC3E}">
        <p14:creationId xmlns:p14="http://schemas.microsoft.com/office/powerpoint/2010/main" val="375706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27564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386438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71243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28330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35738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313084" y="1214545"/>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904269"/>
          </a:xfrm>
        </p:spPr>
        <p:txBody>
          <a:bodyPr>
            <a:normAutofit lnSpcReduction="10000"/>
          </a:bodyPr>
          <a:lstStyle/>
          <a:p>
            <a:r>
              <a:rPr lang="en-US" dirty="0"/>
              <a:t>Large Business Map</a:t>
            </a:r>
          </a:p>
          <a:p>
            <a:r>
              <a:rPr lang="en-US" dirty="0"/>
              <a:t>We actually need side by side comparisons by year </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7" y="1411574"/>
            <a:ext cx="9074044" cy="453702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288-323F-4B33-AB6E-A323569DC47C}"/>
              </a:ext>
            </a:extLst>
          </p:cNvPr>
          <p:cNvSpPr>
            <a:spLocks noGrp="1"/>
          </p:cNvSpPr>
          <p:nvPr>
            <p:ph type="title"/>
          </p:nvPr>
        </p:nvSpPr>
        <p:spPr/>
        <p:txBody>
          <a:bodyPr/>
          <a:lstStyle/>
          <a:p>
            <a:pPr algn="l"/>
            <a:r>
              <a:rPr lang="en-US" dirty="0"/>
              <a:t>Bubble chart</a:t>
            </a:r>
          </a:p>
        </p:txBody>
      </p:sp>
      <p:sp>
        <p:nvSpPr>
          <p:cNvPr id="3" name="Content Placeholder 2">
            <a:extLst>
              <a:ext uri="{FF2B5EF4-FFF2-40B4-BE49-F238E27FC236}">
                <a16:creationId xmlns:a16="http://schemas.microsoft.com/office/drawing/2014/main" id="{F6EA209F-2977-41AC-83EF-3BC54DAF1EC3}"/>
              </a:ext>
            </a:extLst>
          </p:cNvPr>
          <p:cNvSpPr>
            <a:spLocks noGrp="1"/>
          </p:cNvSpPr>
          <p:nvPr>
            <p:ph idx="1"/>
          </p:nvPr>
        </p:nvSpPr>
        <p:spPr>
          <a:xfrm>
            <a:off x="1451579" y="2015732"/>
            <a:ext cx="9291215" cy="3450613"/>
          </a:xfrm>
        </p:spPr>
        <p:txBody>
          <a:bodyPr>
            <a:normAutofit/>
          </a:bodyPr>
          <a:lstStyle/>
          <a:p>
            <a:r>
              <a:rPr lang="en-US" dirty="0"/>
              <a:t>Missing or Illegible Tags on Equipment</a:t>
            </a:r>
          </a:p>
          <a:p>
            <a:r>
              <a:rPr lang="en-US" dirty="0"/>
              <a:t>Damage to Synthetic Slings</a:t>
            </a:r>
          </a:p>
          <a:p>
            <a:r>
              <a:rPr lang="en-US" dirty="0"/>
              <a:t>Stretched or Bent Links on Alloy Chain Slings</a:t>
            </a:r>
          </a:p>
          <a:p>
            <a:r>
              <a:rPr lang="en-US" dirty="0"/>
              <a:t>Broken Wires, Corrosion, and Deformation to Wire Rope</a:t>
            </a:r>
          </a:p>
          <a:p>
            <a:r>
              <a:rPr lang="en-US" dirty="0"/>
              <a:t>Broken or Damaged Rigging Hardware</a:t>
            </a:r>
          </a:p>
          <a:p>
            <a:r>
              <a:rPr lang="en-US" dirty="0"/>
              <a:t>Homemade or unmarked below the hook devices</a:t>
            </a:r>
          </a:p>
          <a:p>
            <a:pPr marL="0" indent="0">
              <a:buNone/>
            </a:pPr>
            <a:endParaRPr lang="en-US" dirty="0"/>
          </a:p>
        </p:txBody>
      </p:sp>
    </p:spTree>
    <p:extLst>
      <p:ext uri="{BB962C8B-B14F-4D97-AF65-F5344CB8AC3E}">
        <p14:creationId xmlns:p14="http://schemas.microsoft.com/office/powerpoint/2010/main" val="54636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Big Picture</a:t>
            </a:r>
          </a:p>
          <a:p>
            <a:endParaRPr lang="en-US" dirty="0"/>
          </a:p>
          <a:p>
            <a:r>
              <a:rPr lang="en-US" dirty="0"/>
              <a:t>Cool things</a:t>
            </a:r>
          </a:p>
          <a:p>
            <a:endParaRPr lang="en-US" dirty="0"/>
          </a:p>
          <a:p>
            <a:r>
              <a:rPr lang="en-US" dirty="0"/>
              <a:t>What to explore</a:t>
            </a:r>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BA104E2-07FA-4667-8599-B961359F2FB0}"/>
              </a:ext>
            </a:extLst>
          </p:cNvPr>
          <p:cNvSpPr txBox="1">
            <a:spLocks/>
          </p:cNvSpPr>
          <p:nvPr/>
        </p:nvSpPr>
        <p:spPr>
          <a:xfrm>
            <a:off x="299184" y="1301749"/>
            <a:ext cx="10109943" cy="3320355"/>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t>Picture Here?</a:t>
            </a:r>
          </a:p>
        </p:txBody>
      </p:sp>
    </p:spTree>
    <p:extLst>
      <p:ext uri="{BB962C8B-B14F-4D97-AF65-F5344CB8AC3E}">
        <p14:creationId xmlns:p14="http://schemas.microsoft.com/office/powerpoint/2010/main" val="240928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Knowledge is key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How to take advantage</a:t>
            </a:r>
          </a:p>
          <a:p>
            <a:endParaRPr lang="en-US" dirty="0"/>
          </a:p>
          <a:p>
            <a:r>
              <a:rPr lang="en-US" dirty="0"/>
              <a:t>Insights</a:t>
            </a:r>
          </a:p>
          <a:p>
            <a:endParaRPr lang="en-US" dirty="0"/>
          </a:p>
          <a:p>
            <a:pPr marL="0" indent="0">
              <a:buNone/>
            </a:pPr>
            <a:endParaRPr lang="en-US" dirty="0"/>
          </a:p>
        </p:txBody>
      </p:sp>
    </p:spTree>
    <p:extLst>
      <p:ext uri="{BB962C8B-B14F-4D97-AF65-F5344CB8AC3E}">
        <p14:creationId xmlns:p14="http://schemas.microsoft.com/office/powerpoint/2010/main" val="129860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42261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a:bodyPr>
          <a:lstStyle/>
          <a:p>
            <a:r>
              <a:rPr lang="en-US" dirty="0" err="1"/>
              <a:t>Barchart</a:t>
            </a:r>
            <a:r>
              <a:rPr lang="en-US" dirty="0"/>
              <a:t> showing Industry vs Revenue</a:t>
            </a:r>
          </a:p>
          <a:p>
            <a:r>
              <a:rPr lang="en-US" dirty="0"/>
              <a:t>Scatterplot with Employment vs Payroll, distinguishes points by total revenue</a:t>
            </a:r>
          </a:p>
          <a:p>
            <a:r>
              <a:rPr lang="en-US" dirty="0"/>
              <a:t>To make good analysis, need to define parameters (year, industry, </a:t>
            </a:r>
            <a:r>
              <a:rPr lang="en-US" dirty="0" err="1"/>
              <a:t>etc</a:t>
            </a:r>
            <a:r>
              <a:rPr lang="en-US" dirty="0"/>
              <a:t>)</a:t>
            </a:r>
          </a:p>
          <a:p>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36192"/>
            <a:ext cx="7034041" cy="413513"/>
          </a:xfrm>
        </p:spPr>
        <p:txBody>
          <a:bodyPr>
            <a:normAutofit lnSpcReduction="10000"/>
          </a:bodyPr>
          <a:lstStyle/>
          <a:p>
            <a:r>
              <a:rPr lang="en-US" dirty="0"/>
              <a:t>Lets Add a photo of the Dashboard not individual graphs</a:t>
            </a:r>
          </a:p>
        </p:txBody>
      </p:sp>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285501" y="449705"/>
            <a:ext cx="5451334" cy="2782395"/>
          </a:xfrm>
          <a:prstGeom prst="rect">
            <a:avLst/>
          </a:prstGeom>
        </p:spPr>
      </p:pic>
      <p:pic>
        <p:nvPicPr>
          <p:cNvPr id="10" name="Picture 9" descr="Chart, scatter chart&#10;&#10;Description automatically generated">
            <a:extLst>
              <a:ext uri="{FF2B5EF4-FFF2-40B4-BE49-F238E27FC236}">
                <a16:creationId xmlns:a16="http://schemas.microsoft.com/office/drawing/2014/main" id="{D4A4CF8E-83CE-4895-A78E-69A7873CDA25}"/>
              </a:ext>
            </a:extLst>
          </p:cNvPr>
          <p:cNvPicPr>
            <a:picLocks noChangeAspect="1"/>
          </p:cNvPicPr>
          <p:nvPr/>
        </p:nvPicPr>
        <p:blipFill>
          <a:blip r:embed="rId4"/>
          <a:stretch>
            <a:fillRect/>
          </a:stretch>
        </p:blipFill>
        <p:spPr>
          <a:xfrm>
            <a:off x="1285500" y="3429000"/>
            <a:ext cx="5451334" cy="2706178"/>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901874"/>
            <a:ext cx="9291215" cy="693929"/>
          </a:xfrm>
        </p:spPr>
        <p:txBody>
          <a:bodyPr/>
          <a:lstStyle/>
          <a:p>
            <a:r>
              <a:rPr lang="en-US" dirty="0"/>
              <a:t>Lets Add a photo of the Dashboard not individual graphs</a:t>
            </a:r>
          </a:p>
        </p:txBody>
      </p:sp>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50392" y="1422921"/>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901874"/>
            <a:ext cx="9291215" cy="693929"/>
          </a:xfrm>
        </p:spPr>
        <p:txBody>
          <a:bodyPr/>
          <a:lstStyle/>
          <a:p>
            <a:r>
              <a:rPr lang="en-US" dirty="0"/>
              <a:t>Like This</a:t>
            </a:r>
          </a:p>
        </p:txBody>
      </p:sp>
      <p:pic>
        <p:nvPicPr>
          <p:cNvPr id="4" name="Picture 3" descr="Chart&#10;&#10;Description automatically generated">
            <a:extLst>
              <a:ext uri="{FF2B5EF4-FFF2-40B4-BE49-F238E27FC236}">
                <a16:creationId xmlns:a16="http://schemas.microsoft.com/office/drawing/2014/main" id="{F017EF6B-3459-42EB-8DD1-E7EFA58FF4D8}"/>
              </a:ext>
            </a:extLst>
          </p:cNvPr>
          <p:cNvPicPr>
            <a:picLocks noChangeAspect="1"/>
          </p:cNvPicPr>
          <p:nvPr/>
        </p:nvPicPr>
        <p:blipFill>
          <a:blip r:embed="rId3"/>
          <a:stretch>
            <a:fillRect/>
          </a:stretch>
        </p:blipFill>
        <p:spPr>
          <a:xfrm>
            <a:off x="3392557" y="772515"/>
            <a:ext cx="5901128" cy="5306582"/>
          </a:xfrm>
          <a:prstGeom prst="rect">
            <a:avLst/>
          </a:prstGeom>
        </p:spPr>
      </p:pic>
    </p:spTree>
    <p:extLst>
      <p:ext uri="{BB962C8B-B14F-4D97-AF65-F5344CB8AC3E}">
        <p14:creationId xmlns:p14="http://schemas.microsoft.com/office/powerpoint/2010/main" val="17400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p:txBody>
          <a:bodyPr>
            <a:normAutofit lnSpcReduction="10000"/>
          </a:bodyPr>
          <a:lstStyle/>
          <a:p>
            <a:r>
              <a:rPr lang="en-US" dirty="0"/>
              <a:t>Industries are side by side comparisons of Big and Small Businesses</a:t>
            </a:r>
          </a:p>
          <a:p>
            <a:r>
              <a:rPr lang="en-US" dirty="0"/>
              <a:t>Revenue by industry (this shows a 1</a:t>
            </a:r>
            <a:r>
              <a:rPr lang="en-US" baseline="30000" dirty="0"/>
              <a:t>st</a:t>
            </a:r>
            <a:r>
              <a:rPr lang="en-US" dirty="0"/>
              <a:t> world *service* economy)</a:t>
            </a:r>
          </a:p>
          <a:p>
            <a:pPr lvl="1"/>
            <a:r>
              <a:rPr lang="en-US" dirty="0"/>
              <a:t>Management, Utilities, Finance &amp; Insurance, Resource Exploitation</a:t>
            </a:r>
          </a:p>
          <a:p>
            <a:pPr lvl="8"/>
            <a:r>
              <a:rPr lang="en-US" dirty="0"/>
              <a:t>(3</a:t>
            </a:r>
            <a:r>
              <a:rPr lang="en-US" baseline="30000" dirty="0"/>
              <a:t>rd</a:t>
            </a:r>
            <a:r>
              <a:rPr lang="en-US" dirty="0"/>
              <a:t> world has the last one as #1 industry every time)</a:t>
            </a:r>
          </a:p>
          <a:p>
            <a:r>
              <a:rPr lang="en-US" dirty="0"/>
              <a:t>Information is a rapidly growing piece of the pie (@10k per pop) ;)</a:t>
            </a:r>
          </a:p>
          <a:p>
            <a:r>
              <a:rPr lang="en-US" dirty="0"/>
              <a:t>Large Businesses dominate the US economies Total Payroll</a:t>
            </a:r>
          </a:p>
          <a:p>
            <a:r>
              <a:rPr lang="en-US" dirty="0"/>
              <a:t>Time permitting the “by industry” Average Salary differentials would be an interesting deep dive comparison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5304</TotalTime>
  <Words>547</Words>
  <Application>Microsoft Office PowerPoint</Application>
  <PresentationFormat>Widescreen</PresentationFormat>
  <Paragraphs>76</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PowerPoint Presentation</vt:lpstr>
      <vt:lpstr>The Bubble trends</vt:lpstr>
      <vt:lpstr>Color map</vt:lpstr>
      <vt:lpstr>PowerPoint Presentation</vt:lpstr>
      <vt:lpstr>PowerPoint Presentation</vt:lpstr>
      <vt:lpstr>Bubble chart</vt:lpstr>
      <vt:lpstr>PowerPoint Presentation</vt:lpstr>
      <vt:lpstr>Analysis summary</vt:lpstr>
      <vt:lpstr>PowerPoint Presentation</vt:lpstr>
      <vt:lpstr>Knowledge is key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Patricia Mobolade</cp:lastModifiedBy>
  <cp:revision>35</cp:revision>
  <cp:lastPrinted>2020-01-19T23:06:14Z</cp:lastPrinted>
  <dcterms:created xsi:type="dcterms:W3CDTF">2020-01-15T19:50:09Z</dcterms:created>
  <dcterms:modified xsi:type="dcterms:W3CDTF">2020-12-12T15:53:24Z</dcterms:modified>
</cp:coreProperties>
</file>