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1" r:id="rId5"/>
    <p:sldId id="272" r:id="rId6"/>
    <p:sldId id="260" r:id="rId7"/>
    <p:sldId id="258" r:id="rId8"/>
    <p:sldId id="274" r:id="rId9"/>
    <p:sldId id="269" r:id="rId10"/>
    <p:sldId id="262" r:id="rId11"/>
    <p:sldId id="257" r:id="rId12"/>
    <p:sldId id="259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56A6C-BAAB-4B56-984C-11A790D614F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854B-F042-40AB-A8CC-8D2DE5C8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5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53AE-6A13-42CC-8D13-422CE39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085" y="802298"/>
            <a:ext cx="9368853" cy="2920713"/>
          </a:xfrm>
        </p:spPr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E4C0-687D-46C1-B6F4-0BA62766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875" y="3724074"/>
            <a:ext cx="8884621" cy="977621"/>
          </a:xfrm>
        </p:spPr>
        <p:txBody>
          <a:bodyPr/>
          <a:lstStyle/>
          <a:p>
            <a:r>
              <a:rPr lang="en-US" dirty="0"/>
              <a:t>Industry employment data for 50 US states</a:t>
            </a:r>
          </a:p>
        </p:txBody>
      </p:sp>
    </p:spTree>
    <p:extLst>
      <p:ext uri="{BB962C8B-B14F-4D97-AF65-F5344CB8AC3E}">
        <p14:creationId xmlns:p14="http://schemas.microsoft.com/office/powerpoint/2010/main" val="28330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E934-F271-4714-92DB-F8838A09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35" y="0"/>
            <a:ext cx="8015032" cy="61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288-323F-4B33-AB6E-A323569D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209F-2977-41AC-83EF-3BC54DAF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en-US" dirty="0"/>
              <a:t>Missing or Illegible Tags on Equipment</a:t>
            </a:r>
          </a:p>
          <a:p>
            <a:r>
              <a:rPr lang="en-US" dirty="0"/>
              <a:t>Damage to Synthetic Slings</a:t>
            </a:r>
          </a:p>
          <a:p>
            <a:r>
              <a:rPr lang="en-US" dirty="0"/>
              <a:t>Stretched or Bent Links on Alloy Chain Slings</a:t>
            </a:r>
          </a:p>
          <a:p>
            <a:r>
              <a:rPr lang="en-US" dirty="0"/>
              <a:t>Broken Wires, Corrosion, and Deformation to Wire Rope</a:t>
            </a:r>
          </a:p>
          <a:p>
            <a:r>
              <a:rPr lang="en-US" dirty="0"/>
              <a:t>Broken or Damaged Rigging Hardware</a:t>
            </a:r>
          </a:p>
          <a:p>
            <a:r>
              <a:rPr lang="en-US" dirty="0"/>
              <a:t>Homemade or unmarked below the hook devices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Big Picture</a:t>
            </a:r>
          </a:p>
          <a:p>
            <a:endParaRPr lang="en-US" dirty="0"/>
          </a:p>
          <a:p>
            <a:r>
              <a:rPr lang="en-US" dirty="0"/>
              <a:t>Cool things</a:t>
            </a:r>
          </a:p>
          <a:p>
            <a:endParaRPr lang="en-US" dirty="0"/>
          </a:p>
          <a:p>
            <a:r>
              <a:rPr lang="en-US" dirty="0"/>
              <a:t>What to explore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Knowledge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take advantage</a:t>
            </a:r>
          </a:p>
          <a:p>
            <a:endParaRPr lang="en-US" dirty="0"/>
          </a:p>
          <a:p>
            <a:r>
              <a:rPr lang="en-US" dirty="0"/>
              <a:t>Insights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Questions, comments, or concerns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/>
            <a:r>
              <a:rPr lang="en-US" dirty="0"/>
              <a:t>North American Classification System (NAICS)</a:t>
            </a:r>
          </a:p>
        </p:txBody>
      </p:sp>
    </p:spTree>
    <p:extLst>
      <p:ext uri="{BB962C8B-B14F-4D97-AF65-F5344CB8AC3E}">
        <p14:creationId xmlns:p14="http://schemas.microsoft.com/office/powerpoint/2010/main" val="42261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Bar chart showing Industry vs Revenue</a:t>
            </a:r>
          </a:p>
          <a:p>
            <a:r>
              <a:rPr lang="en-US" dirty="0"/>
              <a:t>Scatterplot with Employment vs Payroll, distinguishes points by total revenue</a:t>
            </a:r>
          </a:p>
          <a:p>
            <a:r>
              <a:rPr lang="en-US" dirty="0"/>
              <a:t>To make a good analysis, we needed to define parameters (year, industry,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closest differential in Small and Large is within the Finance &amp; Insurance industry, this suggests a low capital, mid margin, mid skill industry, compare this to Health Care (high capital), Hospitality (low skill),  Construction (high margin)</a:t>
            </a:r>
          </a:p>
        </p:txBody>
      </p:sp>
    </p:spTree>
    <p:extLst>
      <p:ext uri="{BB962C8B-B14F-4D97-AF65-F5344CB8AC3E}">
        <p14:creationId xmlns:p14="http://schemas.microsoft.com/office/powerpoint/2010/main" val="9012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DE66B56-DB46-49CB-8766-4166613E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0" y="736953"/>
            <a:ext cx="9149919" cy="46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5DFAF4-3E3B-490C-B878-C1BF2106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81" y="916894"/>
            <a:ext cx="8885368" cy="4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E09-CFEA-4CB8-B06F-E982983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Bubble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4042-24DF-4107-9C7E-524FFBD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Industries are side by side comparisons of Big and Small Businesses</a:t>
            </a:r>
          </a:p>
          <a:p>
            <a:r>
              <a:rPr lang="en-US" dirty="0"/>
              <a:t>Revenue by industry (this shows a 1</a:t>
            </a:r>
            <a:r>
              <a:rPr lang="en-US" baseline="30000" dirty="0"/>
              <a:t>st</a:t>
            </a:r>
            <a:r>
              <a:rPr lang="en-US" dirty="0"/>
              <a:t> world *service* economy)</a:t>
            </a:r>
          </a:p>
          <a:p>
            <a:pPr lvl="1"/>
            <a:r>
              <a:rPr lang="en-US" dirty="0"/>
              <a:t>Management, Utilities, Finance &amp; Insurance, Resource Exploitation</a:t>
            </a:r>
          </a:p>
          <a:p>
            <a:pPr lvl="8"/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world has the last one as #1 industry every time)</a:t>
            </a:r>
          </a:p>
          <a:p>
            <a:r>
              <a:rPr lang="en-US" dirty="0"/>
              <a:t>Information is a rapidly growing piece of the pie (@10k per pop) ;)</a:t>
            </a:r>
          </a:p>
          <a:p>
            <a:r>
              <a:rPr lang="en-US" dirty="0"/>
              <a:t>Large Businesses dominate the US economies Total Payroll</a:t>
            </a:r>
          </a:p>
          <a:p>
            <a:r>
              <a:rPr lang="en-US" dirty="0"/>
              <a:t>Time permitting the “by industry” Average Salary differentials would be an interesting deep dive comparison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1629341"/>
          </a:xfrm>
        </p:spPr>
        <p:txBody>
          <a:bodyPr/>
          <a:lstStyle/>
          <a:p>
            <a:r>
              <a:rPr lang="en-US" dirty="0"/>
              <a:t>Small Business Map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2C15C64-3671-430A-A22C-DC188895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5" y="920646"/>
            <a:ext cx="10033416" cy="50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90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Business Map</a:t>
            </a:r>
          </a:p>
          <a:p>
            <a:r>
              <a:rPr lang="en-US" dirty="0"/>
              <a:t>We actually need side by side comparisons by year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AF07DD8-DD59-400E-976B-84C8C500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1411574"/>
            <a:ext cx="9074044" cy="45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Color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703693"/>
            <a:ext cx="9291215" cy="4033228"/>
          </a:xfrm>
        </p:spPr>
        <p:txBody>
          <a:bodyPr>
            <a:normAutofit/>
          </a:bodyPr>
          <a:lstStyle/>
          <a:p>
            <a:r>
              <a:rPr lang="en-US" dirty="0"/>
              <a:t>Shows the US economy grew by roughly 15% from 2008 to 2017 within these Industries (David- can compute the annual GDP growth from that? (reverse compound interest)</a:t>
            </a:r>
          </a:p>
          <a:p>
            <a:r>
              <a:rPr lang="en-US" dirty="0"/>
              <a:t>Big business grew from 08 to 10 then dropped until 14 then jumped 1M in 15, then dropping the next 2 years, look into something between 13 and 14 causing massive big biz windfall in 15.</a:t>
            </a:r>
          </a:p>
          <a:p>
            <a:r>
              <a:rPr lang="en-US" dirty="0"/>
              <a:t>Small Businesses dropped every year from 08 to 15, jumping significantly in 16. Falls in line with historical political trends as to small businesses support. </a:t>
            </a:r>
          </a:p>
        </p:txBody>
      </p:sp>
    </p:spTree>
    <p:extLst>
      <p:ext uri="{BB962C8B-B14F-4D97-AF65-F5344CB8AC3E}">
        <p14:creationId xmlns:p14="http://schemas.microsoft.com/office/powerpoint/2010/main" val="3357386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5243</TotalTime>
  <Words>394</Words>
  <Application>Microsoft Office PowerPoint</Application>
  <PresentationFormat>Widescreen</PresentationFormat>
  <Paragraphs>63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Rockwell</vt:lpstr>
      <vt:lpstr>Gallery</vt:lpstr>
      <vt:lpstr>Project 2 Group 10</vt:lpstr>
      <vt:lpstr>What the data?</vt:lpstr>
      <vt:lpstr>Dashboard Overview</vt:lpstr>
      <vt:lpstr>PowerPoint Presentation</vt:lpstr>
      <vt:lpstr>PowerPoint Presentation</vt:lpstr>
      <vt:lpstr>The Bubble trends</vt:lpstr>
      <vt:lpstr>PowerPoint Presentation</vt:lpstr>
      <vt:lpstr>PowerPoint Presentation</vt:lpstr>
      <vt:lpstr>Color map</vt:lpstr>
      <vt:lpstr>PowerPoint Presentation</vt:lpstr>
      <vt:lpstr>Bubble chart</vt:lpstr>
      <vt:lpstr>Analysis summary</vt:lpstr>
      <vt:lpstr>Knowledge is key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Rigging Inspection Failures</dc:title>
  <dc:creator>nila bond</dc:creator>
  <cp:lastModifiedBy>David Martinez</cp:lastModifiedBy>
  <cp:revision>33</cp:revision>
  <cp:lastPrinted>2020-01-19T23:06:14Z</cp:lastPrinted>
  <dcterms:created xsi:type="dcterms:W3CDTF">2020-01-15T19:50:09Z</dcterms:created>
  <dcterms:modified xsi:type="dcterms:W3CDTF">2020-12-12T15:11:58Z</dcterms:modified>
</cp:coreProperties>
</file>