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70" r:id="rId4"/>
    <p:sldId id="271" r:id="rId5"/>
    <p:sldId id="272" r:id="rId6"/>
    <p:sldId id="273" r:id="rId7"/>
    <p:sldId id="260" r:id="rId8"/>
    <p:sldId id="269" r:id="rId9"/>
    <p:sldId id="258" r:id="rId10"/>
    <p:sldId id="274" r:id="rId11"/>
    <p:sldId id="257" r:id="rId12"/>
    <p:sldId id="262" r:id="rId13"/>
    <p:sldId id="259" r:id="rId14"/>
    <p:sldId id="263" r:id="rId15"/>
    <p:sldId id="26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56A6C-BAAB-4B56-984C-11A790D614F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E854B-F042-40AB-A8CC-8D2DE5C84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8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6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5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4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9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3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854B-F042-40AB-A8CC-8D2DE5C84A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53AE-6A13-42CC-8D13-422CE39E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085" y="802298"/>
            <a:ext cx="9368853" cy="2920713"/>
          </a:xfrm>
        </p:spPr>
        <p:txBody>
          <a:bodyPr/>
          <a:lstStyle/>
          <a:p>
            <a:r>
              <a:rPr lang="en-US" dirty="0"/>
              <a:t>Project 2</a:t>
            </a:r>
            <a:br>
              <a:rPr lang="en-US" dirty="0"/>
            </a:br>
            <a:r>
              <a:rPr lang="en-US" dirty="0"/>
              <a:t>Group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DE4C0-687D-46C1-B6F4-0BA627664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875" y="3724074"/>
            <a:ext cx="8884621" cy="977621"/>
          </a:xfrm>
        </p:spPr>
        <p:txBody>
          <a:bodyPr/>
          <a:lstStyle/>
          <a:p>
            <a:r>
              <a:rPr lang="en-US" dirty="0"/>
              <a:t>Industry employment data for 50 US states</a:t>
            </a:r>
          </a:p>
        </p:txBody>
      </p:sp>
    </p:spTree>
    <p:extLst>
      <p:ext uri="{BB962C8B-B14F-4D97-AF65-F5344CB8AC3E}">
        <p14:creationId xmlns:p14="http://schemas.microsoft.com/office/powerpoint/2010/main" val="283302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8EE68E-6ABD-4E4B-BCEA-97B333FB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378" y="399875"/>
            <a:ext cx="9233122" cy="9042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Large Business Map</a:t>
            </a:r>
          </a:p>
          <a:p>
            <a:r>
              <a:rPr lang="en-US" dirty="0"/>
              <a:t>We actually need side by side comparisons by year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AF07DD8-DD59-400E-976B-84C8C500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7" y="1411574"/>
            <a:ext cx="9074044" cy="45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B288-323F-4B33-AB6E-A323569D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209F-2977-41AC-83EF-3BC54DAF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>
            <a:normAutofit/>
          </a:bodyPr>
          <a:lstStyle/>
          <a:p>
            <a:r>
              <a:rPr lang="en-US" dirty="0"/>
              <a:t>Missing or Illegible Tags on Equipment</a:t>
            </a:r>
          </a:p>
          <a:p>
            <a:r>
              <a:rPr lang="en-US" dirty="0"/>
              <a:t>Damage to Synthetic Slings</a:t>
            </a:r>
          </a:p>
          <a:p>
            <a:r>
              <a:rPr lang="en-US" dirty="0"/>
              <a:t>Stretched or Bent Links on Alloy Chain Slings</a:t>
            </a:r>
          </a:p>
          <a:p>
            <a:r>
              <a:rPr lang="en-US" dirty="0"/>
              <a:t>Broken Wires, Corrosion, and Deformation to Wire Rope</a:t>
            </a:r>
          </a:p>
          <a:p>
            <a:r>
              <a:rPr lang="en-US" dirty="0"/>
              <a:t>Broken or Damaged Rigging Hardware</a:t>
            </a:r>
          </a:p>
          <a:p>
            <a:r>
              <a:rPr lang="en-US" dirty="0"/>
              <a:t>Homemade or unmarked below the hook devices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6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36E934-F271-4714-92DB-F8838A091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635" y="0"/>
            <a:ext cx="8015032" cy="61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0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AB0-FF06-4B94-8C2E-15EAB5EE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5413-8A5C-40BC-B0A5-7431DAE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Big Picture</a:t>
            </a:r>
          </a:p>
          <a:p>
            <a:endParaRPr lang="en-US" dirty="0"/>
          </a:p>
          <a:p>
            <a:r>
              <a:rPr lang="en-US" dirty="0"/>
              <a:t>Cool things</a:t>
            </a:r>
          </a:p>
          <a:p>
            <a:endParaRPr lang="en-US" dirty="0"/>
          </a:p>
          <a:p>
            <a:r>
              <a:rPr lang="en-US" dirty="0"/>
              <a:t>What to explore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0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BA104E2-07FA-4667-8599-B961359F2FB0}"/>
              </a:ext>
            </a:extLst>
          </p:cNvPr>
          <p:cNvSpPr txBox="1">
            <a:spLocks/>
          </p:cNvSpPr>
          <p:nvPr/>
        </p:nvSpPr>
        <p:spPr>
          <a:xfrm>
            <a:off x="299184" y="1301749"/>
            <a:ext cx="10109943" cy="332035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Picture Here?</a:t>
            </a:r>
          </a:p>
        </p:txBody>
      </p:sp>
    </p:spTree>
    <p:extLst>
      <p:ext uri="{BB962C8B-B14F-4D97-AF65-F5344CB8AC3E}">
        <p14:creationId xmlns:p14="http://schemas.microsoft.com/office/powerpoint/2010/main" val="240928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AB0-FF06-4B94-8C2E-15EAB5EE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Knowledge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5413-8A5C-40BC-B0A5-7431DAE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to take advantage</a:t>
            </a:r>
          </a:p>
          <a:p>
            <a:endParaRPr lang="en-US" dirty="0"/>
          </a:p>
          <a:p>
            <a:r>
              <a:rPr lang="en-US" dirty="0"/>
              <a:t>Insights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0AB0-FF06-4B94-8C2E-15EAB5EE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5413-8A5C-40BC-B0A5-7431DAE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6125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Questions, comments, or concerns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22F2-ABCA-48AD-BAFF-517A32C3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0E3E-6483-4B36-A28F-0F6EB7A0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Patricia- describe to me where the raw data came from</a:t>
            </a:r>
          </a:p>
          <a:p>
            <a:r>
              <a:rPr lang="en-US" dirty="0"/>
              <a:t>North American Classification System (NAICS)</a:t>
            </a:r>
          </a:p>
        </p:txBody>
      </p:sp>
    </p:spTree>
    <p:extLst>
      <p:ext uri="{BB962C8B-B14F-4D97-AF65-F5344CB8AC3E}">
        <p14:creationId xmlns:p14="http://schemas.microsoft.com/office/powerpoint/2010/main" val="42261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22F2-ABCA-48AD-BAFF-517A32C3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0E3E-6483-4B36-A28F-0F6EB7A0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Barchart</a:t>
            </a:r>
            <a:r>
              <a:rPr lang="en-US" dirty="0"/>
              <a:t> showing Industry vs Revenue</a:t>
            </a:r>
          </a:p>
          <a:p>
            <a:r>
              <a:rPr lang="en-US" dirty="0"/>
              <a:t>Scatterplot with Employment vs Payroll, distinguishes points by total revenue</a:t>
            </a:r>
          </a:p>
          <a:p>
            <a:r>
              <a:rPr lang="en-US" dirty="0"/>
              <a:t>To make good analysis, need to define parameters (year, industry,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The closest differential in Small and Large is within the Finance &amp; Insurance industry, this suggests a low capital, mid margin, mid skill industry, compare this to Health Care (high capital), Hospitality (low skill),  Construction (high margin)</a:t>
            </a:r>
          </a:p>
        </p:txBody>
      </p:sp>
    </p:spTree>
    <p:extLst>
      <p:ext uri="{BB962C8B-B14F-4D97-AF65-F5344CB8AC3E}">
        <p14:creationId xmlns:p14="http://schemas.microsoft.com/office/powerpoint/2010/main" val="90122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A89CC-2DD5-4A8F-8E05-CC0856C5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36192"/>
            <a:ext cx="7034041" cy="413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Lets Add a photo of the Dashboard not individual graphs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DE66B56-DB46-49CB-8766-4166613E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01" y="449705"/>
            <a:ext cx="5451334" cy="2782395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4A4CF8E-83CE-4895-A78E-69A7873CD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500" y="3429000"/>
            <a:ext cx="5451334" cy="27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A89CC-2DD5-4A8F-8E05-CC0856C5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901874"/>
            <a:ext cx="9291215" cy="693929"/>
          </a:xfrm>
        </p:spPr>
        <p:txBody>
          <a:bodyPr/>
          <a:lstStyle/>
          <a:p>
            <a:r>
              <a:rPr lang="en-US" dirty="0"/>
              <a:t>Lets Add a photo of the Dashboard not individual graphs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25DFAF4-3E3B-490C-B878-C1BF2106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92" y="1422921"/>
            <a:ext cx="8885368" cy="44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A89CC-2DD5-4A8F-8E05-CC0856C5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901874"/>
            <a:ext cx="9291215" cy="693929"/>
          </a:xfrm>
        </p:spPr>
        <p:txBody>
          <a:bodyPr/>
          <a:lstStyle/>
          <a:p>
            <a:r>
              <a:rPr lang="en-US" dirty="0"/>
              <a:t>Like This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017EF6B-3459-42EB-8DD1-E7EFA58FF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36" y="1595803"/>
            <a:ext cx="5501392" cy="494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4E09-CFEA-4CB8-B06F-E9829830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Bubble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4042-24DF-4107-9C7E-524FFBD1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Industries are side by side comparisons of Big and Small Businesses</a:t>
            </a:r>
          </a:p>
          <a:p>
            <a:r>
              <a:rPr lang="en-US" dirty="0"/>
              <a:t>Revenue by industry (this shows a 1</a:t>
            </a:r>
            <a:r>
              <a:rPr lang="en-US" baseline="30000" dirty="0"/>
              <a:t>st</a:t>
            </a:r>
            <a:r>
              <a:rPr lang="en-US" dirty="0"/>
              <a:t> world *service* economy)</a:t>
            </a:r>
          </a:p>
          <a:p>
            <a:pPr lvl="1"/>
            <a:r>
              <a:rPr lang="en-US" dirty="0"/>
              <a:t>Management, Utilities, Finance &amp; Insurance, Resource Exploitation</a:t>
            </a:r>
          </a:p>
          <a:p>
            <a:pPr lvl="8"/>
            <a:r>
              <a:rPr lang="en-US" dirty="0"/>
              <a:t>(3</a:t>
            </a:r>
            <a:r>
              <a:rPr lang="en-US" baseline="30000" dirty="0"/>
              <a:t>rd</a:t>
            </a:r>
            <a:r>
              <a:rPr lang="en-US" dirty="0"/>
              <a:t> world has the last one as #1 industry every time)</a:t>
            </a:r>
          </a:p>
          <a:p>
            <a:r>
              <a:rPr lang="en-US" dirty="0"/>
              <a:t>Information is a rapidly growing piece of the pie (@10k per pop) ;)</a:t>
            </a:r>
          </a:p>
          <a:p>
            <a:r>
              <a:rPr lang="en-US" dirty="0"/>
              <a:t>Large Businesses dominate the US economies Total Payroll</a:t>
            </a:r>
          </a:p>
          <a:p>
            <a:r>
              <a:rPr lang="en-US" dirty="0"/>
              <a:t>Time permitting the “by industry” Average Salary differentials would be an interesting deep dive comparison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4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22F2-ABCA-48AD-BAFF-517A32C3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Color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0E3E-6483-4B36-A28F-0F6EB7A0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703693"/>
            <a:ext cx="9291215" cy="4033228"/>
          </a:xfrm>
        </p:spPr>
        <p:txBody>
          <a:bodyPr>
            <a:normAutofit/>
          </a:bodyPr>
          <a:lstStyle/>
          <a:p>
            <a:r>
              <a:rPr lang="en-US" dirty="0"/>
              <a:t>Shows the US economy grew by roughly 15% from 2008 to 2017 within these Industries (David- can compute the annual GDP growth from that? (reverse compound interest)</a:t>
            </a:r>
          </a:p>
          <a:p>
            <a:r>
              <a:rPr lang="en-US" dirty="0"/>
              <a:t>Big business grew from 08 to 10 then dropped until 14 then jumped 1M in 15, then dropping the next 2 years, look into something between 13 and 14 causing massive big biz windfall in 15.</a:t>
            </a:r>
          </a:p>
          <a:p>
            <a:r>
              <a:rPr lang="en-US" dirty="0"/>
              <a:t>Small Businesses dropped every year from 08 to 15, jumping significantly in 16. Falls in line with historical political trends as to small businesses support. </a:t>
            </a:r>
          </a:p>
        </p:txBody>
      </p:sp>
    </p:spTree>
    <p:extLst>
      <p:ext uri="{BB962C8B-B14F-4D97-AF65-F5344CB8AC3E}">
        <p14:creationId xmlns:p14="http://schemas.microsoft.com/office/powerpoint/2010/main" val="335738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8EE68E-6ABD-4E4B-BCEA-97B333FB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378" y="399875"/>
            <a:ext cx="9233122" cy="1629341"/>
          </a:xfrm>
        </p:spPr>
        <p:txBody>
          <a:bodyPr/>
          <a:lstStyle/>
          <a:p>
            <a:r>
              <a:rPr lang="en-US" dirty="0"/>
              <a:t>Small Business Map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2C15C64-3671-430A-A22C-DC1888952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4" y="1214545"/>
            <a:ext cx="10033416" cy="50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77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5157</TotalTime>
  <Words>426</Words>
  <Application>Microsoft Office PowerPoint</Application>
  <PresentationFormat>Widescreen</PresentationFormat>
  <Paragraphs>69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Rockwell</vt:lpstr>
      <vt:lpstr>Gallery</vt:lpstr>
      <vt:lpstr>Project 2 Group 10</vt:lpstr>
      <vt:lpstr>What the data?</vt:lpstr>
      <vt:lpstr>Dashboard Overview</vt:lpstr>
      <vt:lpstr>PowerPoint Presentation</vt:lpstr>
      <vt:lpstr>PowerPoint Presentation</vt:lpstr>
      <vt:lpstr>PowerPoint Presentation</vt:lpstr>
      <vt:lpstr>The Bubble trends</vt:lpstr>
      <vt:lpstr>Color map</vt:lpstr>
      <vt:lpstr>PowerPoint Presentation</vt:lpstr>
      <vt:lpstr>PowerPoint Presentation</vt:lpstr>
      <vt:lpstr>Bubble chart</vt:lpstr>
      <vt:lpstr>PowerPoint Presentation</vt:lpstr>
      <vt:lpstr>Analysis summary</vt:lpstr>
      <vt:lpstr>PowerPoint Presentation</vt:lpstr>
      <vt:lpstr>Knowledge is key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Rigging Inspection Failures</dc:title>
  <dc:creator>nila bond</dc:creator>
  <cp:lastModifiedBy>Josh Bond</cp:lastModifiedBy>
  <cp:revision>28</cp:revision>
  <cp:lastPrinted>2020-01-19T23:06:14Z</cp:lastPrinted>
  <dcterms:created xsi:type="dcterms:W3CDTF">2020-01-15T19:50:09Z</dcterms:created>
  <dcterms:modified xsi:type="dcterms:W3CDTF">2020-12-12T10:34:48Z</dcterms:modified>
</cp:coreProperties>
</file>