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75" r:id="rId2"/>
    <p:sldId id="276" r:id="rId3"/>
    <p:sldId id="277" r:id="rId4"/>
    <p:sldId id="278" r:id="rId5"/>
    <p:sldId id="270" r:id="rId6"/>
    <p:sldId id="271" r:id="rId7"/>
    <p:sldId id="272" r:id="rId8"/>
    <p:sldId id="279" r:id="rId9"/>
    <p:sldId id="258" r:id="rId10"/>
    <p:sldId id="274" r:id="rId11"/>
    <p:sldId id="262" r:id="rId12"/>
    <p:sldId id="260" r:id="rId13"/>
    <p:sldId id="25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627259"/>
          </a:xfrm>
        </p:spPr>
        <p:txBody>
          <a:bodyPr>
            <a:normAutofit/>
          </a:bodyPr>
          <a:lstStyle/>
          <a:p>
            <a:r>
              <a:rPr lang="en-US" dirty="0"/>
              <a:t>Large Business Map</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6" y="1082644"/>
            <a:ext cx="9731903" cy="486595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pPr>
              <a:lnSpc>
                <a:spcPct val="150000"/>
              </a:lnSpc>
            </a:pPr>
            <a:r>
              <a:rPr lang="en-US" dirty="0"/>
              <a:t>Look into something between 2013 and 2014 causing massive big business windfall in 2015.</a:t>
            </a:r>
          </a:p>
          <a:p>
            <a:r>
              <a:rPr lang="en-US" dirty="0"/>
              <a:t>Falls in line with historical political trends as to small businesses historically.</a:t>
            </a:r>
          </a:p>
          <a:p>
            <a:r>
              <a:rPr lang="en-US" dirty="0"/>
              <a:t>Small business employ more individuals across every sector</a:t>
            </a:r>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056606" y="1391655"/>
            <a:ext cx="8625538" cy="4273121"/>
          </a:xfrm>
          <a:prstGeom prst="rect">
            <a:avLst/>
          </a:prstGeom>
        </p:spPr>
      </p:pic>
      <p:sp>
        <p:nvSpPr>
          <p:cNvPr id="15" name="TextBox 14">
            <a:extLst>
              <a:ext uri="{FF2B5EF4-FFF2-40B4-BE49-F238E27FC236}">
                <a16:creationId xmlns:a16="http://schemas.microsoft.com/office/drawing/2014/main" id="{95E1B1AF-CCE7-4C0B-AF91-0F5F0B6636F8}"/>
              </a:ext>
            </a:extLst>
          </p:cNvPr>
          <p:cNvSpPr txBox="1"/>
          <p:nvPr/>
        </p:nvSpPr>
        <p:spPr>
          <a:xfrm>
            <a:off x="1854679" y="3334108"/>
            <a:ext cx="3036498" cy="1754326"/>
          </a:xfrm>
          <a:prstGeom prst="rect">
            <a:avLst/>
          </a:prstGeom>
          <a:noFill/>
          <a:ln w="9525">
            <a:solidFill>
              <a:schemeClr val="accent1"/>
            </a:solidFill>
          </a:ln>
        </p:spPr>
        <p:txBody>
          <a:bodyPr wrap="square" rtlCol="0">
            <a:spAutoFit/>
          </a:bodyPr>
          <a:lstStyle/>
          <a:p>
            <a:r>
              <a:rPr lang="en-US" dirty="0" err="1">
                <a:solidFill>
                  <a:schemeClr val="bg1"/>
                </a:solidFill>
              </a:rPr>
              <a:t>Javascript</a:t>
            </a:r>
            <a:endParaRPr lang="en-US" dirty="0">
              <a:solidFill>
                <a:schemeClr val="bg1"/>
              </a:solidFill>
            </a:endParaRPr>
          </a:p>
          <a:p>
            <a:r>
              <a:rPr lang="en-US" dirty="0">
                <a:solidFill>
                  <a:schemeClr val="bg1"/>
                </a:solidFill>
              </a:rPr>
              <a:t>HTML/CSS</a:t>
            </a:r>
          </a:p>
          <a:p>
            <a:r>
              <a:rPr lang="en-US" dirty="0">
                <a:solidFill>
                  <a:schemeClr val="bg1"/>
                </a:solidFill>
              </a:rPr>
              <a:t>D3.js</a:t>
            </a:r>
          </a:p>
          <a:p>
            <a:r>
              <a:rPr lang="en-US" dirty="0" err="1">
                <a:solidFill>
                  <a:schemeClr val="bg1"/>
                </a:solidFill>
              </a:rPr>
              <a:t>Plotly</a:t>
            </a:r>
            <a:endParaRPr lang="en-US" dirty="0">
              <a:solidFill>
                <a:schemeClr val="bg1"/>
              </a:solidFill>
            </a:endParaRPr>
          </a:p>
          <a:p>
            <a:r>
              <a:rPr lang="en-US" dirty="0">
                <a:solidFill>
                  <a:schemeClr val="bg1"/>
                </a:solidFill>
              </a:rPr>
              <a:t>Python</a:t>
            </a:r>
          </a:p>
          <a:p>
            <a:r>
              <a:rPr lang="en-US" dirty="0" err="1">
                <a:solidFill>
                  <a:schemeClr val="bg1"/>
                </a:solidFill>
              </a:rPr>
              <a:t>PostgresSQL</a:t>
            </a:r>
            <a:endParaRPr lang="en-US" dirty="0">
              <a:solidFill>
                <a:schemeClr val="bg1"/>
              </a:solidFill>
            </a:endParaRPr>
          </a:p>
        </p:txBody>
      </p:sp>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pPr>
              <a:lnSpc>
                <a:spcPct val="150000"/>
              </a:lnSpc>
            </a:pPr>
            <a:r>
              <a:rPr lang="en-US" dirty="0"/>
              <a:t>Group Bar chart showing Industry vs Revenue by </a:t>
            </a:r>
            <a:r>
              <a:rPr lang="en-US"/>
              <a:t>Business Classification</a:t>
            </a:r>
            <a:endParaRPr lang="en-US" dirty="0"/>
          </a:p>
          <a:p>
            <a:pPr>
              <a:lnSpc>
                <a:spcPct val="150000"/>
              </a:lnSpc>
            </a:pPr>
            <a:r>
              <a:rPr lang="en-US" dirty="0"/>
              <a:t>Scatterplot with Employment vs Payroll, distinguishes points by total revenue</a:t>
            </a:r>
          </a:p>
          <a:p>
            <a:pPr>
              <a:lnSpc>
                <a:spcPct val="150000"/>
              </a:lnSpc>
            </a:pPr>
            <a:r>
              <a:rPr lang="en-US" dirty="0"/>
              <a:t>To make a good analysis, we needed to define parameters (year, industry, </a:t>
            </a:r>
            <a:r>
              <a:rPr lang="en-US" dirty="0" err="1"/>
              <a:t>etc</a:t>
            </a:r>
            <a:r>
              <a:rPr lang="en-US" dirty="0"/>
              <a:t>)</a:t>
            </a:r>
          </a:p>
          <a:p>
            <a:pPr>
              <a:lnSpc>
                <a:spcPct val="150000"/>
              </a:lnSpc>
            </a:pPr>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5283</TotalTime>
  <Words>485</Words>
  <Application>Microsoft Office PowerPoint</Application>
  <PresentationFormat>Widescreen</PresentationFormat>
  <Paragraphs>58</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Color map</vt:lpstr>
      <vt:lpstr>PowerPoint Presentation</vt:lpstr>
      <vt:lpstr>PowerPoint Presentation</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Patricia Mobolade</cp:lastModifiedBy>
  <cp:revision>47</cp:revision>
  <cp:lastPrinted>2020-01-19T23:06:14Z</cp:lastPrinted>
  <dcterms:created xsi:type="dcterms:W3CDTF">2020-01-15T19:50:09Z</dcterms:created>
  <dcterms:modified xsi:type="dcterms:W3CDTF">2020-12-12T17:34:15Z</dcterms:modified>
</cp:coreProperties>
</file>