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75" r:id="rId2"/>
    <p:sldId id="276" r:id="rId3"/>
    <p:sldId id="277" r:id="rId4"/>
    <p:sldId id="278" r:id="rId5"/>
    <p:sldId id="270" r:id="rId6"/>
    <p:sldId id="271" r:id="rId7"/>
    <p:sldId id="272" r:id="rId8"/>
    <p:sldId id="258" r:id="rId9"/>
    <p:sldId id="274" r:id="rId10"/>
    <p:sldId id="269" r:id="rId11"/>
    <p:sldId id="262" r:id="rId12"/>
    <p:sldId id="260" r:id="rId13"/>
    <p:sldId id="25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7</a:t>
            </a:fld>
            <a:endParaRPr lang="en-US"/>
          </a:p>
        </p:txBody>
      </p:sp>
    </p:spTree>
    <p:extLst>
      <p:ext uri="{BB962C8B-B14F-4D97-AF65-F5344CB8AC3E}">
        <p14:creationId xmlns:p14="http://schemas.microsoft.com/office/powerpoint/2010/main" val="178056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14</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pPr>
              <a:lnSpc>
                <a:spcPct val="150000"/>
              </a:lnSpc>
            </a:pPr>
            <a:r>
              <a:rPr lang="en-US" dirty="0"/>
              <a:t>Shows the US economy grew by roughly 15% from 2008 to 2017 within these Industries </a:t>
            </a:r>
          </a:p>
          <a:p>
            <a:pPr>
              <a:lnSpc>
                <a:spcPct val="150000"/>
              </a:lnSpc>
            </a:pPr>
            <a:r>
              <a:rPr lang="en-US" dirty="0"/>
              <a:t>Big business grew from 2008 to 2010 then dropped until 2014 then jumped 1M in 2015, then dropped.</a:t>
            </a:r>
          </a:p>
          <a:p>
            <a:pPr>
              <a:lnSpc>
                <a:spcPct val="150000"/>
              </a:lnSpc>
            </a:pPr>
            <a:r>
              <a:rPr lang="en-US" dirty="0"/>
              <a:t>Small Businesses dropped every year from 2008 to 2015, jumping significantly in 2016. </a:t>
            </a:r>
          </a:p>
        </p:txBody>
      </p:sp>
    </p:spTree>
    <p:extLst>
      <p:ext uri="{BB962C8B-B14F-4D97-AF65-F5344CB8AC3E}">
        <p14:creationId xmlns:p14="http://schemas.microsoft.com/office/powerpoint/2010/main" val="335738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lnSpcReduction="10000"/>
          </a:bodyPr>
          <a:lstStyle/>
          <a:p>
            <a:endParaRPr lang="en-US" dirty="0"/>
          </a:p>
          <a:p>
            <a:pPr>
              <a:lnSpc>
                <a:spcPct val="150000"/>
              </a:lnSpc>
            </a:pPr>
            <a:r>
              <a:rPr lang="en-US" dirty="0"/>
              <a:t>Look into something between 2013 and 2014 causing massive big business windfall in 2015.</a:t>
            </a:r>
          </a:p>
          <a:p>
            <a:endParaRPr lang="en-US" dirty="0"/>
          </a:p>
          <a:p>
            <a:r>
              <a:rPr lang="en-US" dirty="0"/>
              <a:t>Falls in line with historical political trends as to small businesses historically.</a:t>
            </a:r>
          </a:p>
          <a:p>
            <a:endParaRPr lang="en-US" dirty="0"/>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p:txBody>
          <a:bodyPr>
            <a:normAutofit fontScale="92500"/>
          </a:bodyPr>
          <a:lstStyle/>
          <a:p>
            <a:r>
              <a:rPr lang="en-US" dirty="0"/>
              <a:t>Bar chart showing Industry vs Revenue</a:t>
            </a:r>
          </a:p>
          <a:p>
            <a:r>
              <a:rPr lang="en-US" dirty="0"/>
              <a:t>Scatterplot with Employment vs Payroll, distinguishes points by total revenue</a:t>
            </a:r>
          </a:p>
          <a:p>
            <a:r>
              <a:rPr lang="en-US" dirty="0"/>
              <a:t>To make a good analysis, we needed to define parameters (year, industry, </a:t>
            </a:r>
            <a:r>
              <a:rPr lang="en-US" dirty="0" err="1"/>
              <a:t>etc</a:t>
            </a:r>
            <a:r>
              <a:rPr lang="en-US" dirty="0"/>
              <a:t>)</a:t>
            </a:r>
          </a:p>
          <a:p>
            <a:r>
              <a:rPr lang="en-US" dirty="0"/>
              <a:t>The closest differential in Small and Large is within the Finance &amp; Insurance industry, this suggests a low capital, mid margin, mid skill industry, compare this to Health Care (high capital), Hospitality (low skill),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1521040" y="736953"/>
            <a:ext cx="9149919" cy="4670176"/>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725DFAF4-3E3B-490C-B878-C1BF21062F1B}"/>
              </a:ext>
            </a:extLst>
          </p:cNvPr>
          <p:cNvPicPr>
            <a:picLocks noChangeAspect="1"/>
          </p:cNvPicPr>
          <p:nvPr/>
        </p:nvPicPr>
        <p:blipFill>
          <a:blip r:embed="rId3"/>
          <a:stretch>
            <a:fillRect/>
          </a:stretch>
        </p:blipFill>
        <p:spPr>
          <a:xfrm>
            <a:off x="1414881" y="916894"/>
            <a:ext cx="8885368" cy="4410918"/>
          </a:xfrm>
          <a:prstGeom prst="rect">
            <a:avLst/>
          </a:prstGeom>
        </p:spPr>
      </p:pic>
    </p:spTree>
    <p:extLst>
      <p:ext uri="{BB962C8B-B14F-4D97-AF65-F5344CB8AC3E}">
        <p14:creationId xmlns:p14="http://schemas.microsoft.com/office/powerpoint/2010/main" val="249049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904269"/>
          </a:xfrm>
        </p:spPr>
        <p:txBody>
          <a:bodyPr>
            <a:normAutofit lnSpcReduction="10000"/>
          </a:bodyPr>
          <a:lstStyle/>
          <a:p>
            <a:r>
              <a:rPr lang="en-US" dirty="0"/>
              <a:t>Large Business Map</a:t>
            </a:r>
          </a:p>
          <a:p>
            <a:r>
              <a:rPr lang="en-US" dirty="0"/>
              <a:t>We actually need side by side comparisons by year </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7" y="1411574"/>
            <a:ext cx="9074044" cy="4537022"/>
          </a:xfrm>
          <a:prstGeom prst="rect">
            <a:avLst/>
          </a:prstGeom>
        </p:spPr>
      </p:pic>
    </p:spTree>
    <p:extLst>
      <p:ext uri="{BB962C8B-B14F-4D97-AF65-F5344CB8AC3E}">
        <p14:creationId xmlns:p14="http://schemas.microsoft.com/office/powerpoint/2010/main" val="108283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5252</TotalTime>
  <Words>424</Words>
  <Application>Microsoft Office PowerPoint</Application>
  <PresentationFormat>Widescreen</PresentationFormat>
  <Paragraphs>55</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PowerPoint Presentation</vt:lpstr>
      <vt:lpstr>PowerPoint Presentation</vt:lpstr>
      <vt:lpstr>PowerPoint Presentation</vt:lpstr>
      <vt:lpstr>Color map</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39</cp:revision>
  <cp:lastPrinted>2020-01-19T23:06:14Z</cp:lastPrinted>
  <dcterms:created xsi:type="dcterms:W3CDTF">2020-01-15T19:50:09Z</dcterms:created>
  <dcterms:modified xsi:type="dcterms:W3CDTF">2020-12-12T16:13:16Z</dcterms:modified>
</cp:coreProperties>
</file>