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5" r:id="rId2"/>
    <p:sldId id="276" r:id="rId3"/>
    <p:sldId id="277" r:id="rId4"/>
    <p:sldId id="278" r:id="rId5"/>
    <p:sldId id="270" r:id="rId6"/>
    <p:sldId id="271" r:id="rId7"/>
    <p:sldId id="272" r:id="rId8"/>
    <p:sldId id="279" r:id="rId9"/>
    <p:sldId id="258" r:id="rId10"/>
    <p:sldId id="274" r:id="rId11"/>
    <p:sldId id="269" r:id="rId12"/>
    <p:sldId id="262" r:id="rId13"/>
    <p:sldId id="260" r:id="rId14"/>
    <p:sldId id="25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15</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pPr>
              <a:lnSpc>
                <a:spcPct val="150000"/>
              </a:lnSpc>
            </a:pPr>
            <a:r>
              <a:rPr lang="en-US" dirty="0"/>
              <a:t>Shows the US economy grew by roughly 15% from 2008 to 2017 within these Industries </a:t>
            </a:r>
          </a:p>
          <a:p>
            <a:pPr>
              <a:lnSpc>
                <a:spcPct val="150000"/>
              </a:lnSpc>
            </a:pPr>
            <a:r>
              <a:rPr lang="en-US" dirty="0"/>
              <a:t>Big business grew from 2008 to 2010 then dropped until 2014 then jumped 1M in 2015, then dropped.</a:t>
            </a:r>
          </a:p>
          <a:p>
            <a:pPr>
              <a:lnSpc>
                <a:spcPct val="150000"/>
              </a:lnSpc>
            </a:pPr>
            <a:r>
              <a:rPr lang="en-US" dirty="0"/>
              <a:t>Small Businesses dropped every year from 2008 to 2015, jumping significantly in 2016. </a:t>
            </a:r>
          </a:p>
        </p:txBody>
      </p:sp>
    </p:spTree>
    <p:extLst>
      <p:ext uri="{BB962C8B-B14F-4D97-AF65-F5344CB8AC3E}">
        <p14:creationId xmlns:p14="http://schemas.microsoft.com/office/powerpoint/2010/main" val="335738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lnSpcReduction="10000"/>
          </a:bodyPr>
          <a:lstStyle/>
          <a:p>
            <a:endParaRPr lang="en-US" dirty="0"/>
          </a:p>
          <a:p>
            <a:pPr>
              <a:lnSpc>
                <a:spcPct val="150000"/>
              </a:lnSpc>
            </a:pPr>
            <a:r>
              <a:rPr lang="en-US" dirty="0"/>
              <a:t>Look into something between 2013 and 2014 causing massive big business windfall in 2015.</a:t>
            </a:r>
          </a:p>
          <a:p>
            <a:endParaRPr lang="en-US" dirty="0"/>
          </a:p>
          <a:p>
            <a:r>
              <a:rPr lang="en-US" dirty="0"/>
              <a:t>Falls in line with historical political trends as to small businesses historically.</a:t>
            </a:r>
          </a:p>
          <a:p>
            <a:endParaRPr lang="en-US" dirty="0"/>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r>
              <a:rPr lang="en-US" dirty="0"/>
              <a:t>Bar chart showing Industry vs Revenue</a:t>
            </a:r>
          </a:p>
          <a:p>
            <a:r>
              <a:rPr lang="en-US" dirty="0"/>
              <a:t>Scatterplot with Employment vs Payroll, distinguishes points by total revenue</a:t>
            </a:r>
          </a:p>
          <a:p>
            <a:r>
              <a:rPr lang="en-US" dirty="0"/>
              <a:t>To make a good analysis, we needed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5253</TotalTime>
  <Words>525</Words>
  <Application>Microsoft Office PowerPoint</Application>
  <PresentationFormat>Widescreen</PresentationFormat>
  <Paragraphs>59</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Color map</vt:lpstr>
      <vt:lpstr>PowerPoint Presentation</vt:lpstr>
      <vt:lpstr>PowerPoint Presentation</vt:lpstr>
      <vt:lpstr>Color map</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40</cp:revision>
  <cp:lastPrinted>2020-01-19T23:06:14Z</cp:lastPrinted>
  <dcterms:created xsi:type="dcterms:W3CDTF">2020-01-15T19:50:09Z</dcterms:created>
  <dcterms:modified xsi:type="dcterms:W3CDTF">2020-12-12T16:15:51Z</dcterms:modified>
</cp:coreProperties>
</file>