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0" r:id="rId4"/>
    <p:sldId id="271" r:id="rId5"/>
    <p:sldId id="268" r:id="rId6"/>
    <p:sldId id="258" r:id="rId7"/>
    <p:sldId id="260" r:id="rId8"/>
    <p:sldId id="264" r:id="rId9"/>
    <p:sldId id="269" r:id="rId10"/>
    <p:sldId id="262" r:id="rId11"/>
    <p:sldId id="257" r:id="rId12"/>
    <p:sldId id="263" r:id="rId13"/>
    <p:sldId id="259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56A6C-BAAB-4B56-984C-11A790D614F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E854B-F042-40AB-A8CC-8D2DE5C84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58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6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4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65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2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3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3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53AE-6A13-42CC-8D13-422CE39E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085" y="802298"/>
            <a:ext cx="9368853" cy="2920713"/>
          </a:xfrm>
        </p:spPr>
        <p:txBody>
          <a:bodyPr/>
          <a:lstStyle/>
          <a:p>
            <a:r>
              <a:rPr lang="en-US" dirty="0"/>
              <a:t>Project 2</a:t>
            </a:r>
            <a:br>
              <a:rPr lang="en-US" dirty="0"/>
            </a:br>
            <a:r>
              <a:rPr lang="en-US" dirty="0"/>
              <a:t>Group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DE4C0-687D-46C1-B6F4-0BA627664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875" y="3724074"/>
            <a:ext cx="8884621" cy="977621"/>
          </a:xfrm>
        </p:spPr>
        <p:txBody>
          <a:bodyPr/>
          <a:lstStyle/>
          <a:p>
            <a:r>
              <a:rPr lang="en-US" dirty="0"/>
              <a:t>Industry employment data for 50 US states</a:t>
            </a:r>
          </a:p>
        </p:txBody>
      </p:sp>
    </p:spTree>
    <p:extLst>
      <p:ext uri="{BB962C8B-B14F-4D97-AF65-F5344CB8AC3E}">
        <p14:creationId xmlns:p14="http://schemas.microsoft.com/office/powerpoint/2010/main" val="283302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roper rigging techniques">
            <a:extLst>
              <a:ext uri="{FF2B5EF4-FFF2-40B4-BE49-F238E27FC236}">
                <a16:creationId xmlns:a16="http://schemas.microsoft.com/office/drawing/2014/main" id="{739181C8-9C4F-4DCB-9950-F1CD306B50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577" y="1244184"/>
            <a:ext cx="5227158" cy="431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oper rigging techniques">
            <a:extLst>
              <a:ext uri="{FF2B5EF4-FFF2-40B4-BE49-F238E27FC236}">
                <a16:creationId xmlns:a16="http://schemas.microsoft.com/office/drawing/2014/main" id="{5A3BB707-3977-4554-8B58-7FA1CEB66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93" y="1244184"/>
            <a:ext cx="4718764" cy="431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10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B288-323F-4B33-AB6E-A323569D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209F-2977-41AC-83EF-3BC54DAF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>
            <a:normAutofit/>
          </a:bodyPr>
          <a:lstStyle/>
          <a:p>
            <a:r>
              <a:rPr lang="en-US" dirty="0"/>
              <a:t>Missing or Illegible Tags on Equipment</a:t>
            </a:r>
          </a:p>
          <a:p>
            <a:r>
              <a:rPr lang="en-US" dirty="0"/>
              <a:t>Damage to Synthetic Slings</a:t>
            </a:r>
          </a:p>
          <a:p>
            <a:r>
              <a:rPr lang="en-US" dirty="0"/>
              <a:t>Stretched or Bent Links on Alloy Chain Slings</a:t>
            </a:r>
          </a:p>
          <a:p>
            <a:r>
              <a:rPr lang="en-US" dirty="0"/>
              <a:t>Broken Wires, Corrosion, and Deformation to Wire Rope</a:t>
            </a:r>
          </a:p>
          <a:p>
            <a:r>
              <a:rPr lang="en-US" dirty="0"/>
              <a:t>Broken or Damaged Rigging Hardware</a:t>
            </a:r>
          </a:p>
          <a:p>
            <a:r>
              <a:rPr lang="en-US" dirty="0"/>
              <a:t>Homemade or unmarked below the hook devices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6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rane hook failure analysis">
            <a:extLst>
              <a:ext uri="{FF2B5EF4-FFF2-40B4-BE49-F238E27FC236}">
                <a16:creationId xmlns:a16="http://schemas.microsoft.com/office/drawing/2014/main" id="{72256205-E2F7-4341-93D7-7AD87770D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68" y="1049647"/>
            <a:ext cx="6369464" cy="451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28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0AB0-FF06-4B94-8C2E-15EAB5EE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5413-8A5C-40BC-B0A5-7431DAE5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361259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What is difference between lifting and rigging?</a:t>
            </a:r>
          </a:p>
          <a:p>
            <a:endParaRPr lang="en-US" dirty="0"/>
          </a:p>
          <a:p>
            <a:r>
              <a:rPr lang="en-US" dirty="0"/>
              <a:t>Proper Rigging Techniques</a:t>
            </a:r>
          </a:p>
          <a:p>
            <a:endParaRPr lang="en-US" dirty="0"/>
          </a:p>
          <a:p>
            <a:r>
              <a:rPr lang="en-US" dirty="0"/>
              <a:t>Degrees of Freedom and Maintaining Control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0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0AB0-FF06-4B94-8C2E-15EAB5EE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Knowledge is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5413-8A5C-40BC-B0A5-7431DAE5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361259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Knowing Equipment to be Lifted </a:t>
            </a:r>
          </a:p>
          <a:p>
            <a:endParaRPr lang="en-US" dirty="0"/>
          </a:p>
          <a:p>
            <a:r>
              <a:rPr lang="en-US" dirty="0"/>
              <a:t>Knowing the Equipment used in Lifting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0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0AB0-FF06-4B94-8C2E-15EAB5EE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5413-8A5C-40BC-B0A5-7431DAE5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361259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Questions, comments, or concerns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lifting hook damage">
            <a:extLst>
              <a:ext uri="{FF2B5EF4-FFF2-40B4-BE49-F238E27FC236}">
                <a16:creationId xmlns:a16="http://schemas.microsoft.com/office/drawing/2014/main" id="{2F26418F-6B1F-4652-BF07-469214D087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20" y="1124262"/>
            <a:ext cx="9540169" cy="445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4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22F2-ABCA-48AD-BAFF-517A32C3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0E3E-6483-4B36-A28F-0F6EB7A0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Inspections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Maintenance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Program Site and Coursework</a:t>
            </a:r>
          </a:p>
        </p:txBody>
      </p:sp>
    </p:spTree>
    <p:extLst>
      <p:ext uri="{BB962C8B-B14F-4D97-AF65-F5344CB8AC3E}">
        <p14:creationId xmlns:p14="http://schemas.microsoft.com/office/powerpoint/2010/main" val="90122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lifting hook damage">
            <a:extLst>
              <a:ext uri="{FF2B5EF4-FFF2-40B4-BE49-F238E27FC236}">
                <a16:creationId xmlns:a16="http://schemas.microsoft.com/office/drawing/2014/main" id="{2F26418F-6B1F-4652-BF07-469214D087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20" y="1124262"/>
            <a:ext cx="9540169" cy="445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22F2-ABCA-48AD-BAFF-517A32C3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0E3E-6483-4B36-A28F-0F6EB7A0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Inspections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Maintenance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Program Site and Coursework</a:t>
            </a:r>
          </a:p>
        </p:txBody>
      </p:sp>
    </p:spTree>
    <p:extLst>
      <p:ext uri="{BB962C8B-B14F-4D97-AF65-F5344CB8AC3E}">
        <p14:creationId xmlns:p14="http://schemas.microsoft.com/office/powerpoint/2010/main" val="42261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lifting hook damage">
            <a:extLst>
              <a:ext uri="{FF2B5EF4-FFF2-40B4-BE49-F238E27FC236}">
                <a16:creationId xmlns:a16="http://schemas.microsoft.com/office/drawing/2014/main" id="{2F26418F-6B1F-4652-BF07-469214D087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20" y="1124262"/>
            <a:ext cx="9540169" cy="445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63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4E09-CFEA-4CB8-B06F-E9829830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4042-24DF-4107-9C7E-524FFBD1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 of Lifting Equipment</a:t>
            </a:r>
          </a:p>
          <a:p>
            <a:endParaRPr lang="en-US" dirty="0"/>
          </a:p>
          <a:p>
            <a:r>
              <a:rPr lang="en-US" dirty="0"/>
              <a:t>Improper Installations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4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23073AAB-3B44-4D6B-A8A4-2BD6EF87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35" y="1490827"/>
            <a:ext cx="4903137" cy="397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proper rigging techniques">
            <a:extLst>
              <a:ext uri="{FF2B5EF4-FFF2-40B4-BE49-F238E27FC236}">
                <a16:creationId xmlns:a16="http://schemas.microsoft.com/office/drawing/2014/main" id="{4D4F1184-B3B4-474F-B2E6-B235F329C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9" y="1490827"/>
            <a:ext cx="6263106" cy="397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96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22F2-ABCA-48AD-BAFF-517A32C3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Color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0E3E-6483-4B36-A28F-0F6EB7A0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Inspections must be performed by a “qualified person”</a:t>
            </a:r>
          </a:p>
          <a:p>
            <a:r>
              <a:rPr lang="en-US" dirty="0"/>
              <a:t>Pre-Lift Plan</a:t>
            </a:r>
          </a:p>
          <a:p>
            <a:r>
              <a:rPr lang="en-US" dirty="0"/>
              <a:t>Working knowledge of all work to be performed</a:t>
            </a:r>
          </a:p>
          <a:p>
            <a:r>
              <a:rPr lang="en-US" dirty="0"/>
              <a:t>Weights, envelope dimensions</a:t>
            </a:r>
          </a:p>
          <a:p>
            <a:r>
              <a:rPr lang="en-US" dirty="0"/>
              <a:t>Reduce planning down to manageable rigging and lift work to be performed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863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4816</TotalTime>
  <Words>170</Words>
  <Application>Microsoft Office PowerPoint</Application>
  <PresentationFormat>Widescreen</PresentationFormat>
  <Paragraphs>61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Rockwell</vt:lpstr>
      <vt:lpstr>Gallery</vt:lpstr>
      <vt:lpstr>Project 2 Group 10</vt:lpstr>
      <vt:lpstr>PowerPoint Presentation</vt:lpstr>
      <vt:lpstr>Project overview</vt:lpstr>
      <vt:lpstr>PowerPoint Presentation</vt:lpstr>
      <vt:lpstr>Data </vt:lpstr>
      <vt:lpstr>PowerPoint Presentation</vt:lpstr>
      <vt:lpstr>Dashboard</vt:lpstr>
      <vt:lpstr>PowerPoint Presentation</vt:lpstr>
      <vt:lpstr>Color map</vt:lpstr>
      <vt:lpstr>PowerPoint Presentation</vt:lpstr>
      <vt:lpstr>Bubble chart</vt:lpstr>
      <vt:lpstr>PowerPoint Presentation</vt:lpstr>
      <vt:lpstr>Analysis summary</vt:lpstr>
      <vt:lpstr>Knowledge is key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Rigging Inspection Failures</dc:title>
  <dc:creator>nila bond</dc:creator>
  <cp:lastModifiedBy>Josh Bond</cp:lastModifiedBy>
  <cp:revision>20</cp:revision>
  <cp:lastPrinted>2020-01-19T23:06:14Z</cp:lastPrinted>
  <dcterms:created xsi:type="dcterms:W3CDTF">2020-01-15T19:50:09Z</dcterms:created>
  <dcterms:modified xsi:type="dcterms:W3CDTF">2020-12-11T00:39:50Z</dcterms:modified>
</cp:coreProperties>
</file>