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eller2\tidyverse-workshop-gesis-2019\slides\A4_Terminology\Mr._T_HS_Year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24123"/>
            <a:ext cx="235572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ueller2\tidyverse-workshop-gesis-2019\slides\A4_Terminology\drainage-pipes-2471293_960_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068057" cy="20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114800" y="2438400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048000" y="5181600"/>
            <a:ext cx="3233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%T&gt;%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9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15444"/>
            <a:ext cx="2355722" cy="179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ueller2\tidyverse-workshop-gesis-2019\slides\A4_Terminology\drainage-pipes-2471293_960_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068057" cy="20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114800" y="2438400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048000" y="5181600"/>
            <a:ext cx="27254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%$%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1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Müller, Stefan</dc:creator>
  <cp:lastModifiedBy>Müller, Stefan</cp:lastModifiedBy>
  <cp:revision>3</cp:revision>
  <dcterms:created xsi:type="dcterms:W3CDTF">2006-08-16T00:00:00Z</dcterms:created>
  <dcterms:modified xsi:type="dcterms:W3CDTF">2019-03-14T13:21:10Z</dcterms:modified>
</cp:coreProperties>
</file>