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84197C1-9CC1-4334-8C64-FA6489ACE0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My Work On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15A847-6751-465E-B073-5C5D5090DD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22-11-2024 03:19:07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ns" id="10" name="slide10">
            <a:extLst>
              <a:ext uri="{FF2B5EF4-FFF2-40B4-BE49-F238E27FC236}">
                <a16:creationId xmlns:a16="http://schemas.microsoft.com/office/drawing/2014/main" id="{EF062773-3B78-46B3-885D-334EFDA5F3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828675"/>
            <a:ext cx="12001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togram" id="11" name="slide11">
            <a:extLst>
              <a:ext uri="{FF2B5EF4-FFF2-40B4-BE49-F238E27FC236}">
                <a16:creationId xmlns:a16="http://schemas.microsoft.com/office/drawing/2014/main" id="{89B8D5B4-E079-4178-94C0-FE708647D5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28675"/>
            <a:ext cx="92583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" id="12" name="slide12">
            <a:extLst>
              <a:ext uri="{FF2B5EF4-FFF2-40B4-BE49-F238E27FC236}">
                <a16:creationId xmlns:a16="http://schemas.microsoft.com/office/drawing/2014/main" id="{70CD94F8-1F88-43CE-8085-0065E1E54C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666750"/>
            <a:ext cx="10096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tering" id="13" name="slide13">
            <a:extLst>
              <a:ext uri="{FF2B5EF4-FFF2-40B4-BE49-F238E27FC236}">
                <a16:creationId xmlns:a16="http://schemas.microsoft.com/office/drawing/2014/main" id="{C559D441-75A2-4964-8F1C-53B9728DA2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72" y="0"/>
            <a:ext cx="6361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rting" id="14" name="slide14">
            <a:extLst>
              <a:ext uri="{FF2B5EF4-FFF2-40B4-BE49-F238E27FC236}">
                <a16:creationId xmlns:a16="http://schemas.microsoft.com/office/drawing/2014/main" id="{4EBBD9A5-815E-4141-8DBB-CE7E832C3A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219200"/>
            <a:ext cx="92678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" id="15" name="slide15">
            <a:extLst>
              <a:ext uri="{FF2B5EF4-FFF2-40B4-BE49-F238E27FC236}">
                <a16:creationId xmlns:a16="http://schemas.microsoft.com/office/drawing/2014/main" id="{212B7381-883F-4E02-A6B4-3B198A787F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BG" id="16" name="slide16">
            <a:extLst>
              <a:ext uri="{FF2B5EF4-FFF2-40B4-BE49-F238E27FC236}">
                <a16:creationId xmlns:a16="http://schemas.microsoft.com/office/drawing/2014/main" id="{322F2C7F-D403-40A2-850C-3806DF94319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1047750"/>
            <a:ext cx="92487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rritories" id="17" name="slide17">
            <a:extLst>
              <a:ext uri="{FF2B5EF4-FFF2-40B4-BE49-F238E27FC236}">
                <a16:creationId xmlns:a16="http://schemas.microsoft.com/office/drawing/2014/main" id="{AAF2723C-1C69-41C5-96BC-9DCDF383F2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culatedField" id="18" name="slide18">
            <a:extLst>
              <a:ext uri="{FF2B5EF4-FFF2-40B4-BE49-F238E27FC236}">
                <a16:creationId xmlns:a16="http://schemas.microsoft.com/office/drawing/2014/main" id="{EB79ED6B-411E-4495-88A6-91AC71B3FF1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462212"/>
            <a:ext cx="9258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9" name="slide19">
            <a:extLst>
              <a:ext uri="{FF2B5EF4-FFF2-40B4-BE49-F238E27FC236}">
                <a16:creationId xmlns:a16="http://schemas.microsoft.com/office/drawing/2014/main" id="{7A9B41F0-06C2-4908-930E-63A23C4D1C6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2528887"/>
            <a:ext cx="3638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chart" id="2" name="slide2">
            <a:extLst>
              <a:ext uri="{FF2B5EF4-FFF2-40B4-BE49-F238E27FC236}">
                <a16:creationId xmlns:a16="http://schemas.microsoft.com/office/drawing/2014/main" id="{3842D1E6-B4F9-4F8D-AEB3-EEC823BA9F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719137"/>
            <a:ext cx="44386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D1" id="20" name="slide20">
            <a:extLst>
              <a:ext uri="{FF2B5EF4-FFF2-40B4-BE49-F238E27FC236}">
                <a16:creationId xmlns:a16="http://schemas.microsoft.com/office/drawing/2014/main" id="{E032024A-FB61-4E58-8B38-4F4A17AD229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909637"/>
            <a:ext cx="92678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ticsPane" id="21" name="slide21">
            <a:extLst>
              <a:ext uri="{FF2B5EF4-FFF2-40B4-BE49-F238E27FC236}">
                <a16:creationId xmlns:a16="http://schemas.microsoft.com/office/drawing/2014/main" id="{7AD6BEC9-B66D-4399-8980-417E5C0413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828675"/>
            <a:ext cx="36957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Chart" id="22" name="slide22">
            <a:extLst>
              <a:ext uri="{FF2B5EF4-FFF2-40B4-BE49-F238E27FC236}">
                <a16:creationId xmlns:a16="http://schemas.microsoft.com/office/drawing/2014/main" id="{2A679B84-DF84-4CCB-9E1A-7AA9FCACBEB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828675"/>
            <a:ext cx="13239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ts" id="23" name="slide23">
            <a:extLst>
              <a:ext uri="{FF2B5EF4-FFF2-40B4-BE49-F238E27FC236}">
                <a16:creationId xmlns:a16="http://schemas.microsoft.com/office/drawing/2014/main" id="{D4E4F3A6-4416-4C8F-9936-E6B94BF380A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476500"/>
            <a:ext cx="15430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ameter" id="24" name="slide24">
            <a:extLst>
              <a:ext uri="{FF2B5EF4-FFF2-40B4-BE49-F238E27FC236}">
                <a16:creationId xmlns:a16="http://schemas.microsoft.com/office/drawing/2014/main" id="{8019CEBD-4991-4414-A826-4763DF52BC1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985962"/>
            <a:ext cx="77343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ditionalParameter" id="25" name="slide25">
            <a:extLst>
              <a:ext uri="{FF2B5EF4-FFF2-40B4-BE49-F238E27FC236}">
                <a16:creationId xmlns:a16="http://schemas.microsoft.com/office/drawing/2014/main" id="{2422292C-5EF7-4342-BAF9-1EE0CF61315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28675"/>
            <a:ext cx="91725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26" name="slide26">
            <a:extLst>
              <a:ext uri="{FF2B5EF4-FFF2-40B4-BE49-F238E27FC236}">
                <a16:creationId xmlns:a16="http://schemas.microsoft.com/office/drawing/2014/main" id="{FBCCBDE8-C115-48E2-951E-A6CB8D02E85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7" name="slide27">
            <a:extLst>
              <a:ext uri="{FF2B5EF4-FFF2-40B4-BE49-F238E27FC236}">
                <a16:creationId xmlns:a16="http://schemas.microsoft.com/office/drawing/2014/main" id="{5E5CCD5F-A9BD-4A85-BD94-C9BED127AA2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8" name="slide28">
            <a:extLst>
              <a:ext uri="{FF2B5EF4-FFF2-40B4-BE49-F238E27FC236}">
                <a16:creationId xmlns:a16="http://schemas.microsoft.com/office/drawing/2014/main" id="{62D6023F-6C68-4C22-8477-02C3468E221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29" name="slide29">
            <a:extLst>
              <a:ext uri="{FF2B5EF4-FFF2-40B4-BE49-F238E27FC236}">
                <a16:creationId xmlns:a16="http://schemas.microsoft.com/office/drawing/2014/main" id="{D2CB3A12-9D5C-45D4-9002-70DDCCFFEC5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chart" id="3" name="slide3">
            <a:extLst>
              <a:ext uri="{FF2B5EF4-FFF2-40B4-BE49-F238E27FC236}">
                <a16:creationId xmlns:a16="http://schemas.microsoft.com/office/drawing/2014/main" id="{B9D72309-1E26-4F00-9440-A450CB3A3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747712"/>
            <a:ext cx="91821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30" name="slide30">
            <a:extLst>
              <a:ext uri="{FF2B5EF4-FFF2-40B4-BE49-F238E27FC236}">
                <a16:creationId xmlns:a16="http://schemas.microsoft.com/office/drawing/2014/main" id="{4ABC3EA3-F3D1-4B64-85A6-5BE751BFCA4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plot" id="4" name="slide4">
            <a:extLst>
              <a:ext uri="{FF2B5EF4-FFF2-40B4-BE49-F238E27FC236}">
                <a16:creationId xmlns:a16="http://schemas.microsoft.com/office/drawing/2014/main" id="{89CC7F97-BCCE-4001-926C-2A9AF3A470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747712"/>
            <a:ext cx="60198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Table" id="5" name="slide5">
            <a:extLst>
              <a:ext uri="{FF2B5EF4-FFF2-40B4-BE49-F238E27FC236}">
                <a16:creationId xmlns:a16="http://schemas.microsoft.com/office/drawing/2014/main" id="{3150B3B1-0FDF-4A6C-B150-8AE631E833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009775"/>
            <a:ext cx="5638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hart" id="6" name="slide6">
            <a:extLst>
              <a:ext uri="{FF2B5EF4-FFF2-40B4-BE49-F238E27FC236}">
                <a16:creationId xmlns:a16="http://schemas.microsoft.com/office/drawing/2014/main" id="{9DFA96D0-F6D6-4CF4-8CAB-C871BCB992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719262"/>
            <a:ext cx="11791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Chart" id="7" name="slide7">
            <a:extLst>
              <a:ext uri="{FF2B5EF4-FFF2-40B4-BE49-F238E27FC236}">
                <a16:creationId xmlns:a16="http://schemas.microsoft.com/office/drawing/2014/main" id="{B709E492-2A35-4A64-8310-2B2A90A71B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28675"/>
            <a:ext cx="92583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Hierarchy" id="8" name="slide8">
            <a:extLst>
              <a:ext uri="{FF2B5EF4-FFF2-40B4-BE49-F238E27FC236}">
                <a16:creationId xmlns:a16="http://schemas.microsoft.com/office/drawing/2014/main" id="{E86EAE7A-1841-4026-BA40-E2C313F0EC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790575"/>
            <a:ext cx="86487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alCombo" id="9" name="slide9">
            <a:extLst>
              <a:ext uri="{FF2B5EF4-FFF2-40B4-BE49-F238E27FC236}">
                <a16:creationId xmlns:a16="http://schemas.microsoft.com/office/drawing/2014/main" id="{6A3F7DE9-C2A3-4D41-9E94-CBD74F57B3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2024-11-22T11:19:25Z</dcterms:created>
  <dcterms:modified xsi:type="dcterms:W3CDTF">2024-11-22T11:19:25Z</dcterms:modified>
</cp:coreProperties>
</file>