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7" r:id="rId2"/>
    <p:sldId id="283" r:id="rId3"/>
    <p:sldId id="259" r:id="rId4"/>
    <p:sldId id="284" r:id="rId5"/>
    <p:sldId id="285" r:id="rId6"/>
    <p:sldId id="270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3"/>
            <p14:sldId id="259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974" autoAdjust="0"/>
  </p:normalViewPr>
  <p:slideViewPr>
    <p:cSldViewPr showGuides="1">
      <p:cViewPr varScale="1">
        <p:scale>
          <a:sx n="182" d="100"/>
          <a:sy n="182" d="100"/>
        </p:scale>
        <p:origin x="1092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selbstbestimmung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Transformation / </a:t>
            </a:r>
            <a:r>
              <a:rPr lang="de-DE" dirty="0" err="1"/>
              <a:t>menschheit</a:t>
            </a:r>
            <a:endParaRPr lang="de-DE" dirty="0"/>
          </a:p>
          <a:p>
            <a:r>
              <a:rPr lang="de-DE" dirty="0"/>
              <a:t>2 ganz / allen</a:t>
            </a:r>
          </a:p>
          <a:p>
            <a:r>
              <a:rPr lang="de-DE" dirty="0"/>
              <a:t>3 </a:t>
            </a:r>
            <a:r>
              <a:rPr lang="de-DE" dirty="0" err="1"/>
              <a:t>plicht</a:t>
            </a:r>
            <a:r>
              <a:rPr lang="de-DE" dirty="0"/>
              <a:t> </a:t>
            </a:r>
            <a:r>
              <a:rPr lang="de-DE" dirty="0" err="1"/>
              <a:t>gegenueber</a:t>
            </a:r>
            <a:r>
              <a:rPr lang="de-DE" dirty="0"/>
              <a:t> </a:t>
            </a:r>
            <a:r>
              <a:rPr lang="de-DE" dirty="0" err="1"/>
              <a:t>gesellschaft</a:t>
            </a:r>
            <a:r>
              <a:rPr lang="de-DE" dirty="0"/>
              <a:t>? Ab 16 / 18, rauchen, </a:t>
            </a:r>
            <a:r>
              <a:rPr lang="de-DE" dirty="0" err="1"/>
              <a:t>studienwahl</a:t>
            </a:r>
            <a:r>
              <a:rPr lang="de-DE" dirty="0"/>
              <a:t>: ausprobieren / ausnutzen</a:t>
            </a:r>
          </a:p>
          <a:p>
            <a:r>
              <a:rPr lang="de-DE" dirty="0"/>
              <a:t>4 </a:t>
            </a:r>
            <a:r>
              <a:rPr lang="de-DE" dirty="0" err="1"/>
              <a:t>transformation</a:t>
            </a:r>
            <a:r>
              <a:rPr lang="de-DE" dirty="0"/>
              <a:t> / subjektiv / </a:t>
            </a:r>
            <a:r>
              <a:rPr lang="de-DE" dirty="0" err="1"/>
              <a:t>konstruktion</a:t>
            </a:r>
            <a:r>
              <a:rPr lang="de-DE" dirty="0"/>
              <a:t>, etwas mit </a:t>
            </a:r>
            <a:r>
              <a:rPr lang="de-DE" dirty="0" err="1"/>
              <a:t>vorwissen</a:t>
            </a:r>
            <a:r>
              <a:rPr lang="de-DE" dirty="0"/>
              <a:t>, </a:t>
            </a:r>
            <a:r>
              <a:rPr lang="de-DE" dirty="0" err="1"/>
              <a:t>zB</a:t>
            </a:r>
            <a:r>
              <a:rPr lang="de-DE" dirty="0"/>
              <a:t>: </a:t>
            </a:r>
            <a:r>
              <a:rPr lang="de-DE" dirty="0" err="1"/>
              <a:t>ph</a:t>
            </a:r>
            <a:r>
              <a:rPr lang="de-DE" dirty="0"/>
              <a:t> </a:t>
            </a:r>
            <a:r>
              <a:rPr lang="de-DE" dirty="0" err="1"/>
              <a:t>messer</a:t>
            </a:r>
            <a:r>
              <a:rPr lang="de-DE" dirty="0"/>
              <a:t> als </a:t>
            </a:r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wdr.de/mediathek/audio/zeitzeichen/audio-wilhelm-von-humboldt-gelehrter-geburtstag--1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Sitzung: Historische Perspektiven auf die Allgemeine Didaktik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21.04.21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1031-F05F-46D5-B348-8FF3FB76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Lernen: was ist nachhaltig?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53E-94A8-4471-922A-F40F2E9D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/>
              <a:t>Hilgard</a:t>
            </a:r>
            <a:r>
              <a:rPr lang="de-DE" sz="1200" dirty="0"/>
              <a:t> und Bower (1971):</a:t>
            </a:r>
          </a:p>
          <a:p>
            <a:pPr lvl="1"/>
            <a:r>
              <a:rPr lang="de-DE" sz="1400" dirty="0"/>
              <a:t>Lernen ist die relativ dauerhafte Verhaltensänderung aufgrund von Erfahrung, von Interaktionen eines lernenden Organismus mit der Umwelt.</a:t>
            </a:r>
          </a:p>
          <a:p>
            <a:r>
              <a:rPr lang="de-DE" sz="1200" dirty="0"/>
              <a:t>Nicht:</a:t>
            </a:r>
          </a:p>
          <a:p>
            <a:pPr lvl="1"/>
            <a:r>
              <a:rPr lang="de-DE" sz="1400" dirty="0"/>
              <a:t>Biologischer Reifung</a:t>
            </a:r>
          </a:p>
          <a:p>
            <a:pPr lvl="1"/>
            <a:r>
              <a:rPr lang="de-DE" sz="1400" dirty="0"/>
              <a:t>Drogenkonsum</a:t>
            </a:r>
          </a:p>
          <a:p>
            <a:r>
              <a:rPr lang="de-DE" sz="1200" dirty="0"/>
              <a:t>Vgl.: Kognitiv </a:t>
            </a:r>
            <a:r>
              <a:rPr lang="de-DE" sz="1200" dirty="0" err="1"/>
              <a:t>vs</a:t>
            </a:r>
            <a:r>
              <a:rPr lang="de-DE" sz="1200" dirty="0"/>
              <a:t> Verhalten (Seel und Hanke, 2015):</a:t>
            </a:r>
          </a:p>
          <a:p>
            <a:pPr lvl="1"/>
            <a:r>
              <a:rPr lang="de-DE" sz="1400" dirty="0"/>
              <a:t>Dispositionell vs. manifest</a:t>
            </a:r>
          </a:p>
          <a:p>
            <a:pPr lvl="1"/>
            <a:r>
              <a:rPr lang="de-DE" sz="1400" dirty="0"/>
              <a:t>Konstruktiv vs. systematisch / technologisch</a:t>
            </a:r>
          </a:p>
          <a:p>
            <a:pPr lvl="1"/>
            <a:r>
              <a:rPr lang="de-DE" sz="1400" dirty="0"/>
              <a:t>Kumulativ vs. unabhängig</a:t>
            </a:r>
          </a:p>
          <a:p>
            <a:pPr lvl="1"/>
            <a:r>
              <a:rPr lang="de-DE" sz="1400" dirty="0"/>
              <a:t>Zielgerichtet </a:t>
            </a:r>
          </a:p>
          <a:p>
            <a:pPr lvl="1"/>
            <a:r>
              <a:rPr lang="de-DE" sz="1400" dirty="0"/>
              <a:t>Kontextspezifisch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081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5294B-508C-4322-9EB7-C1DB8EA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2" y="1051880"/>
            <a:ext cx="5306049" cy="3320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E2D34-E57B-4242-9D0D-2B9080D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Meyer (2016)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A761-C80D-47E5-857D-2BA14D42A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Wie alt ist die Allgemeine Didaktik?</a:t>
            </a:r>
          </a:p>
          <a:p>
            <a:r>
              <a:rPr lang="de-DE" sz="1600" dirty="0"/>
              <a:t>Ich ~ Welt</a:t>
            </a:r>
          </a:p>
          <a:p>
            <a:r>
              <a:rPr lang="de-DE" sz="1600" dirty="0"/>
              <a:t>Aktuell?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14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823-E3D3-4FC1-B55E-C756511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B3D-44CF-41CD-90BB-4702A4358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54D4-E12B-4A63-AF3C-AAFBDC2C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3558"/>
            <a:ext cx="7097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/>
              <a:t>Bildung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Erster Eintrag im Portfolio (Meyer)</a:t>
            </a:r>
          </a:p>
          <a:p>
            <a:r>
              <a:rPr lang="de-DE" sz="1400" dirty="0"/>
              <a:t>Vorbereitendes Material (bevor nächstes Seminar):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1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>
                <a:hlinkClick r:id="rId3"/>
              </a:rPr>
              <a:t>Humboldt (Podcast) </a:t>
            </a:r>
            <a:endParaRPr lang="de-DE" sz="1400" dirty="0"/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On-screen Show (16:9)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Akkurat</vt:lpstr>
      <vt:lpstr>Arial</vt:lpstr>
      <vt:lpstr>Calibri</vt:lpstr>
      <vt:lpstr>Masterfolie</vt:lpstr>
      <vt:lpstr>PowerPoint Presentation</vt:lpstr>
      <vt:lpstr>Lernen: was ist nachhaltig? </vt:lpstr>
      <vt:lpstr>Ziele der heutigen Sitzung</vt:lpstr>
      <vt:lpstr>Meyer (2016)</vt:lpstr>
      <vt:lpstr>PowerPoint Presentation</vt:lpstr>
      <vt:lpstr>Nächste Woche: Bildung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159</cp:revision>
  <dcterms:created xsi:type="dcterms:W3CDTF">2017-06-13T08:51:48Z</dcterms:created>
  <dcterms:modified xsi:type="dcterms:W3CDTF">2021-04-21T09:21:54Z</dcterms:modified>
</cp:coreProperties>
</file>