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sldIdLst>
    <p:sldId id="257" r:id="rId2"/>
    <p:sldId id="292" r:id="rId3"/>
    <p:sldId id="293" r:id="rId4"/>
    <p:sldId id="287" r:id="rId5"/>
    <p:sldId id="291" r:id="rId6"/>
    <p:sldId id="270" r:id="rId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2"/>
            <p14:sldId id="293"/>
            <p14:sldId id="287"/>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varScale="1">
        <p:scale>
          <a:sx n="182" d="100"/>
          <a:sy n="182" d="100"/>
        </p:scale>
        <p:origin x="1092" y="1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Bildung </a:t>
            </a:r>
            <a:r>
              <a:rPr lang="de-DE" dirty="0" err="1"/>
              <a:t>ermoeglichen</a:t>
            </a:r>
            <a:endParaRPr lang="de-DE"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158588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Bildung</a:t>
            </a:r>
          </a:p>
          <a:p>
            <a:pPr marL="0" indent="0" algn="ctr">
              <a:buNone/>
            </a:pPr>
            <a:r>
              <a:rPr lang="de-DE" sz="2000" dirty="0">
                <a:latin typeface="Arial" panose="020B0604020202020204" pitchFamily="34" charset="0"/>
                <a:cs typeface="Arial" panose="020B0604020202020204" pitchFamily="34" charset="0"/>
              </a:rPr>
              <a:t>5.5.21</a:t>
            </a:r>
          </a:p>
        </p:txBody>
      </p:sp>
    </p:spTree>
    <p:extLst>
      <p:ext uri="{BB962C8B-B14F-4D97-AF65-F5344CB8AC3E}">
        <p14:creationId xmlns:p14="http://schemas.microsoft.com/office/powerpoint/2010/main" val="35061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D7C-C11E-48F3-9F14-CA33C785E3F8}"/>
              </a:ext>
            </a:extLst>
          </p:cNvPr>
          <p:cNvSpPr>
            <a:spLocks noGrp="1"/>
          </p:cNvSpPr>
          <p:nvPr>
            <p:ph type="title"/>
          </p:nvPr>
        </p:nvSpPr>
        <p:spPr/>
        <p:txBody>
          <a:bodyPr/>
          <a:lstStyle/>
          <a:p>
            <a:r>
              <a:rPr lang="de-DE" dirty="0"/>
              <a:t>Was kann man unter Bildung verstehen?</a:t>
            </a:r>
          </a:p>
        </p:txBody>
      </p:sp>
      <p:sp>
        <p:nvSpPr>
          <p:cNvPr id="4" name="Content Placeholder 3">
            <a:extLst>
              <a:ext uri="{FF2B5EF4-FFF2-40B4-BE49-F238E27FC236}">
                <a16:creationId xmlns:a16="http://schemas.microsoft.com/office/drawing/2014/main" id="{9DE99F6F-5E4D-444B-91F0-7A4386CF3951}"/>
              </a:ext>
            </a:extLst>
          </p:cNvPr>
          <p:cNvSpPr>
            <a:spLocks noGrp="1"/>
          </p:cNvSpPr>
          <p:nvPr>
            <p:ph sz="half" idx="12"/>
          </p:nvPr>
        </p:nvSpPr>
        <p:spPr/>
        <p:txBody>
          <a:bodyPr/>
          <a:lstStyle/>
          <a:p>
            <a:r>
              <a:rPr lang="de-DE" sz="1600" dirty="0"/>
              <a:t>Wichtig, weil?</a:t>
            </a:r>
          </a:p>
          <a:p>
            <a:r>
              <a:rPr lang="de-DE" sz="1600" dirty="0"/>
              <a:t>Zeitgemäßen Bildung</a:t>
            </a:r>
          </a:p>
          <a:p>
            <a:r>
              <a:rPr lang="de-DE" sz="1600" dirty="0"/>
              <a:t>Mensch als Mittel</a:t>
            </a:r>
          </a:p>
          <a:p>
            <a:r>
              <a:rPr lang="de-DE" sz="1600" dirty="0"/>
              <a:t>Verdummung / </a:t>
            </a:r>
            <a:r>
              <a:rPr lang="de-DE" sz="1600" dirty="0" err="1"/>
              <a:t>Unterfoerderung</a:t>
            </a:r>
            <a:endParaRPr lang="de-DE" sz="1600" dirty="0"/>
          </a:p>
          <a:p>
            <a:r>
              <a:rPr lang="de-DE" sz="1600" dirty="0"/>
              <a:t>Horkheimer </a:t>
            </a:r>
          </a:p>
          <a:p>
            <a:r>
              <a:rPr lang="de-DE" sz="1600" dirty="0"/>
              <a:t>Humboldt</a:t>
            </a:r>
          </a:p>
          <a:p>
            <a:r>
              <a:rPr lang="de-DE" sz="1600" dirty="0"/>
              <a:t>Bedingungen Kräfte entfalten zu können</a:t>
            </a:r>
          </a:p>
        </p:txBody>
      </p:sp>
      <p:sp>
        <p:nvSpPr>
          <p:cNvPr id="3" name="Text Placeholder 2">
            <a:extLst>
              <a:ext uri="{FF2B5EF4-FFF2-40B4-BE49-F238E27FC236}">
                <a16:creationId xmlns:a16="http://schemas.microsoft.com/office/drawing/2014/main" id="{E84F48F4-7C69-4A30-A062-E7F7AC5B3CD2}"/>
              </a:ext>
            </a:extLst>
          </p:cNvPr>
          <p:cNvSpPr>
            <a:spLocks noGrp="1"/>
          </p:cNvSpPr>
          <p:nvPr>
            <p:ph sz="half" idx="11"/>
          </p:nvPr>
        </p:nvSpPr>
        <p:spPr/>
        <p:txBody>
          <a:bodyPr/>
          <a:lstStyle/>
          <a:p>
            <a:r>
              <a:rPr lang="de-DE" sz="1600" dirty="0"/>
              <a:t>fragendes Denken</a:t>
            </a:r>
          </a:p>
          <a:p>
            <a:r>
              <a:rPr lang="de-DE" sz="1600" dirty="0"/>
              <a:t>Selbstregierung</a:t>
            </a:r>
          </a:p>
          <a:p>
            <a:r>
              <a:rPr lang="de-DE" sz="1600" dirty="0"/>
              <a:t>Bildungsschmerz</a:t>
            </a:r>
          </a:p>
          <a:p>
            <a:r>
              <a:rPr lang="de-DE" sz="1600" dirty="0"/>
              <a:t>Fragen an </a:t>
            </a:r>
            <a:r>
              <a:rPr lang="de-DE" sz="1600" dirty="0" err="1"/>
              <a:t>Dörpinghaus</a:t>
            </a:r>
            <a:r>
              <a:rPr lang="de-DE" sz="1600" dirty="0"/>
              <a:t>?</a:t>
            </a:r>
          </a:p>
          <a:p>
            <a:r>
              <a:rPr lang="de-DE" sz="1600" dirty="0"/>
              <a:t>Sich fremd werden, </a:t>
            </a:r>
          </a:p>
          <a:p>
            <a:r>
              <a:rPr lang="de-DE" sz="1600" dirty="0"/>
              <a:t>Warten können, </a:t>
            </a:r>
          </a:p>
          <a:p>
            <a:r>
              <a:rPr lang="de-DE" sz="1600" dirty="0"/>
              <a:t>kulturelles Gedächtnis</a:t>
            </a:r>
          </a:p>
          <a:p>
            <a:r>
              <a:rPr lang="de-DE" sz="1600" dirty="0"/>
              <a:t>Höhlengleichnis von Platon</a:t>
            </a:r>
          </a:p>
          <a:p>
            <a:endParaRPr lang="de-DE" sz="1600" dirty="0"/>
          </a:p>
          <a:p>
            <a:endParaRPr lang="de-DE" sz="1600" dirty="0"/>
          </a:p>
        </p:txBody>
      </p:sp>
    </p:spTree>
    <p:extLst>
      <p:ext uri="{BB962C8B-B14F-4D97-AF65-F5344CB8AC3E}">
        <p14:creationId xmlns:p14="http://schemas.microsoft.com/office/powerpoint/2010/main" val="376905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unten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r>
              <a:rPr lang="en-US" sz="2800" dirty="0"/>
              <a:t>: </a:t>
            </a:r>
            <a:r>
              <a:rPr lang="en-US" sz="2800">
                <a:effectLst/>
                <a:latin typeface="Arial" panose="020B0604020202020204" pitchFamily="34" charset="0"/>
                <a:cs typeface="Arial" panose="020B0604020202020204" pitchFamily="34" charset="0"/>
              </a:rPr>
              <a:t>Ringvorlesung</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en-US" sz="1400" dirty="0" err="1">
                <a:effectLst/>
                <a:latin typeface="Arial" panose="020B0604020202020204" pitchFamily="34" charset="0"/>
                <a:cs typeface="Arial" panose="020B0604020202020204" pitchFamily="34" charset="0"/>
              </a:rPr>
              <a:t>Empfehlung</a:t>
            </a:r>
            <a:r>
              <a:rPr lang="en-US" sz="1400" dirty="0">
                <a:effectLst/>
                <a:latin typeface="Arial" panose="020B0604020202020204" pitchFamily="34" charset="0"/>
                <a:cs typeface="Arial" panose="020B0604020202020204" pitchFamily="34" charset="0"/>
              </a:rPr>
              <a:t> / </a:t>
            </a:r>
            <a:r>
              <a:rPr lang="en-US" sz="1400" dirty="0" err="1">
                <a:effectLst/>
                <a:latin typeface="Arial" panose="020B0604020202020204" pitchFamily="34" charset="0"/>
                <a:cs typeface="Arial" panose="020B0604020202020204" pitchFamily="34" charset="0"/>
              </a:rPr>
              <a:t>Freiwillige</a:t>
            </a:r>
            <a:r>
              <a:rPr lang="en-US" sz="1400"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Teilnahme</a:t>
            </a:r>
            <a:r>
              <a:rPr lang="en-US" sz="1400" dirty="0">
                <a:effectLst/>
                <a:latin typeface="Arial" panose="020B0604020202020204" pitchFamily="34" charset="0"/>
                <a:cs typeface="Arial" panose="020B0604020202020204" pitchFamily="34" charset="0"/>
              </a:rPr>
              <a:t> an </a:t>
            </a:r>
            <a:r>
              <a:rPr lang="en-US" sz="1400" dirty="0" err="1">
                <a:effectLst/>
                <a:latin typeface="Arial" panose="020B0604020202020204" pitchFamily="34" charset="0"/>
                <a:cs typeface="Arial" panose="020B0604020202020204" pitchFamily="34" charset="0"/>
              </a:rPr>
              <a:t>Ringvorlesung</a:t>
            </a:r>
            <a:r>
              <a:rPr lang="en-US" sz="1400" dirty="0">
                <a:effectLst/>
                <a:latin typeface="Arial" panose="020B0604020202020204" pitchFamily="34" charset="0"/>
                <a:cs typeface="Arial" panose="020B0604020202020204" pitchFamily="34" charset="0"/>
              </a:rPr>
              <a:t> `Political Philosophy of Education´</a:t>
            </a:r>
          </a:p>
          <a:p>
            <a:pPr lvl="1"/>
            <a:r>
              <a:rPr lang="en-US" sz="1400" dirty="0">
                <a:effectLst/>
                <a:latin typeface="Arial" panose="020B0604020202020204" pitchFamily="34" charset="0"/>
                <a:cs typeface="Arial" panose="020B0604020202020204" pitchFamily="34" charset="0"/>
              </a:rPr>
              <a:t>Prof. Penny </a:t>
            </a:r>
            <a:r>
              <a:rPr lang="en-US" sz="1400" dirty="0" err="1">
                <a:effectLst/>
                <a:latin typeface="Arial" panose="020B0604020202020204" pitchFamily="34" charset="0"/>
                <a:cs typeface="Arial" panose="020B0604020202020204" pitchFamily="34" charset="0"/>
              </a:rPr>
              <a:t>Enslin</a:t>
            </a:r>
            <a:r>
              <a:rPr lang="en-US" sz="1400" dirty="0">
                <a:effectLst/>
                <a:latin typeface="Arial" panose="020B0604020202020204" pitchFamily="34" charset="0"/>
                <a:cs typeface="Arial" panose="020B0604020202020204" pitchFamily="34" charset="0"/>
              </a:rPr>
              <a:t>, University of Glasgow - Postcolonialism and educational justice</a:t>
            </a:r>
            <a:endParaRPr lang="de-DE" sz="1400" dirty="0">
              <a:latin typeface="Arial" panose="020B0604020202020204" pitchFamily="34" charset="0"/>
              <a:cs typeface="Arial" panose="020B0604020202020204" pitchFamily="34" charset="0"/>
            </a:endParaRPr>
          </a:p>
          <a:p>
            <a:endParaRPr lang="de-DE" sz="1400" dirty="0"/>
          </a:p>
        </p:txBody>
      </p:sp>
    </p:spTree>
    <p:extLst>
      <p:ext uri="{BB962C8B-B14F-4D97-AF65-F5344CB8AC3E}">
        <p14:creationId xmlns:p14="http://schemas.microsoft.com/office/powerpoint/2010/main" val="2015919101"/>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518</Words>
  <Application>Microsoft Office PowerPoint</Application>
  <PresentationFormat>On-screen Show (16:9)</PresentationFormat>
  <Paragraphs>48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Akkurat</vt:lpstr>
      <vt:lpstr>Arial</vt:lpstr>
      <vt:lpstr>Calibri</vt:lpstr>
      <vt:lpstr>Masterfolie</vt:lpstr>
      <vt:lpstr>PowerPoint Presentation</vt:lpstr>
      <vt:lpstr>Bildung nach Humboldt</vt:lpstr>
      <vt:lpstr>Universität nach Humboldt </vt:lpstr>
      <vt:lpstr>Was kann man unter Bildung verstehen?</vt:lpstr>
      <vt:lpstr>Aufgabe: MindMap über Bildung bei Dörpinghaus</vt:lpstr>
      <vt:lpstr>Nächste Woche: Ringvorlesung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171</cp:revision>
  <dcterms:created xsi:type="dcterms:W3CDTF">2017-06-13T08:51:48Z</dcterms:created>
  <dcterms:modified xsi:type="dcterms:W3CDTF">2021-05-05T07:54:08Z</dcterms:modified>
</cp:coreProperties>
</file>