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57" r:id="rId2"/>
    <p:sldId id="283" r:id="rId3"/>
    <p:sldId id="259" r:id="rId4"/>
    <p:sldId id="286" r:id="rId5"/>
    <p:sldId id="284" r:id="rId6"/>
    <p:sldId id="285" r:id="rId7"/>
    <p:sldId id="270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3"/>
            <p14:sldId id="259"/>
            <p14:sldId id="286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974" autoAdjust="0"/>
  </p:normalViewPr>
  <p:slideViewPr>
    <p:cSldViewPr showGuides="1">
      <p:cViewPr>
        <p:scale>
          <a:sx n="100" d="100"/>
          <a:sy n="100" d="100"/>
        </p:scale>
        <p:origin x="3432" y="1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</a:t>
            </a:r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21.04.21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Vgl.: Kognitiv </a:t>
            </a:r>
            <a:r>
              <a:rPr lang="de-DE" sz="1200" dirty="0" err="1"/>
              <a:t>vs</a:t>
            </a:r>
            <a:r>
              <a:rPr lang="de-DE" sz="1200" dirty="0"/>
              <a:t> Verhalten (Seel und Hanke, 2015):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</a:t>
            </a:r>
          </a:p>
          <a:p>
            <a:pPr lvl="1"/>
            <a:r>
              <a:rPr lang="de-DE" sz="1400" dirty="0"/>
              <a:t>Kontextspezifisch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0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/>
              <a:t>Bildung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On-screen Show (16:9)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Akkurat</vt:lpstr>
      <vt:lpstr>Arial</vt:lpstr>
      <vt:lpstr>Calibri</vt:lpstr>
      <vt:lpstr>Masterfolie</vt:lpstr>
      <vt:lpstr>PowerPoint Presentation</vt:lpstr>
      <vt:lpstr>Lernen: was ist nachhaltig? </vt:lpstr>
      <vt:lpstr>Ziele der heutigen Sitzung</vt:lpstr>
      <vt:lpstr>Ziele der heutigen Sitzung</vt:lpstr>
      <vt:lpstr>Meyer (2016)</vt:lpstr>
      <vt:lpstr>PowerPoint Presentation</vt:lpstr>
      <vt:lpstr>Nächste Woche: Bildung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161</cp:revision>
  <dcterms:created xsi:type="dcterms:W3CDTF">2017-06-13T08:51:48Z</dcterms:created>
  <dcterms:modified xsi:type="dcterms:W3CDTF">2021-04-27T15:57:28Z</dcterms:modified>
</cp:coreProperties>
</file>