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57" r:id="rId2"/>
    <p:sldId id="306" r:id="rId3"/>
    <p:sldId id="307" r:id="rId4"/>
    <p:sldId id="309" r:id="rId5"/>
    <p:sldId id="308" r:id="rId6"/>
    <p:sldId id="30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06"/>
            <p14:sldId id="307"/>
            <p14:sldId id="309"/>
            <p14:sldId id="30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5854" autoAdjust="0"/>
  </p:normalViewPr>
  <p:slideViewPr>
    <p:cSldViewPr showGuides="1">
      <p:cViewPr>
        <p:scale>
          <a:sx n="150" d="100"/>
          <a:sy n="150" d="100"/>
        </p:scale>
        <p:origin x="1914" y="6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Soziale Beziehung, Bedeutung, nicht nur lernenden im Mittelpunkt, sondern </a:t>
            </a:r>
            <a:r>
              <a:rPr lang="de-DE" dirty="0" err="1"/>
              <a:t>beziehung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2 Offenen Fragen, Soziale Interaktion, </a:t>
            </a:r>
          </a:p>
          <a:p>
            <a:r>
              <a:rPr lang="de-DE" dirty="0"/>
              <a:t>Freiheit in der Aufgabe </a:t>
            </a:r>
          </a:p>
          <a:p>
            <a:endParaRPr lang="de-DE" dirty="0"/>
          </a:p>
          <a:p>
            <a:r>
              <a:rPr lang="de-DE" dirty="0"/>
              <a:t>3 Forschungsaufgabe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Vocab</a:t>
            </a:r>
            <a:r>
              <a:rPr lang="de-DE" dirty="0"/>
              <a:t>-test</a:t>
            </a:r>
          </a:p>
          <a:p>
            <a:endParaRPr lang="de-DE" dirty="0"/>
          </a:p>
          <a:p>
            <a:r>
              <a:rPr lang="de-DE" dirty="0"/>
              <a:t>4 wissen – </a:t>
            </a:r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anfang</a:t>
            </a:r>
            <a:r>
              <a:rPr lang="de-DE" dirty="0"/>
              <a:t> </a:t>
            </a:r>
            <a:r>
              <a:rPr lang="de-DE" dirty="0" err="1"/>
              <a:t>phd</a:t>
            </a:r>
            <a:r>
              <a:rPr lang="de-DE" dirty="0"/>
              <a:t>, </a:t>
            </a:r>
            <a:r>
              <a:rPr lang="de-DE" dirty="0" err="1"/>
              <a:t>koennen</a:t>
            </a:r>
            <a:r>
              <a:rPr lang="de-DE" dirty="0"/>
              <a:t> – </a:t>
            </a:r>
            <a:r>
              <a:rPr lang="de-DE" dirty="0" err="1"/>
              <a:t>paper</a:t>
            </a:r>
            <a:r>
              <a:rPr lang="de-DE" dirty="0"/>
              <a:t> scannen, lernen </a:t>
            </a:r>
            <a:r>
              <a:rPr lang="de-DE" dirty="0" err="1"/>
              <a:t>lernen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9: Pädagogische Zugänge zum Lernen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9.6.21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07AD-FD20-478B-A6B4-94BBA408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 als generelles Phänomen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FD7C-0983-4EA7-93B9-B133DC836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psychologischen und pädagogische Lerntheorien</a:t>
            </a:r>
          </a:p>
          <a:p>
            <a:r>
              <a:rPr lang="de-DE" dirty="0"/>
              <a:t>Was alles kann man eigentlich unter Lernen verstehen?</a:t>
            </a:r>
          </a:p>
        </p:txBody>
      </p:sp>
    </p:spTree>
    <p:extLst>
      <p:ext uri="{BB962C8B-B14F-4D97-AF65-F5344CB8AC3E}">
        <p14:creationId xmlns:p14="http://schemas.microsoft.com/office/powerpoint/2010/main" val="172144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5026-611D-4D33-BA3E-ADACF59B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87E9-5F8E-45B9-926E-766F0F50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8D245-7082-429C-9A52-C7AC64A6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3638"/>
            <a:ext cx="7847856" cy="22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50B9-7050-4A91-BF11-A3ADA572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EFB7-E6C5-4DC0-A897-3CC74EC69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Behaviorismus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Paedagogik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Aufklaerung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Zeit verlieren, Wissen-lernen,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Koennen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-lernen, </a:t>
            </a:r>
            <a:r>
              <a:rPr lang="en-US" dirty="0"/>
              <a:t>Motivation, „</a:t>
            </a:r>
            <a:r>
              <a:rPr lang="en-US" dirty="0" err="1"/>
              <a:t>spielerisches</a:t>
            </a:r>
            <a:r>
              <a:rPr lang="en-US" dirty="0"/>
              <a:t>“ </a:t>
            </a:r>
            <a:r>
              <a:rPr lang="en-US" dirty="0" err="1"/>
              <a:t>Lernen</a:t>
            </a:r>
            <a:r>
              <a:rPr lang="en-US" dirty="0"/>
              <a:t>, </a:t>
            </a:r>
            <a:r>
              <a:rPr lang="en-US" dirty="0" err="1"/>
              <a:t>schöpferischen</a:t>
            </a:r>
            <a:r>
              <a:rPr lang="en-US" dirty="0"/>
              <a:t> Akt, Humboldt,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Dewey, </a:t>
            </a:r>
            <a:r>
              <a:rPr lang="en-US" dirty="0" err="1"/>
              <a:t>Reformpädagogischen</a:t>
            </a:r>
            <a:r>
              <a:rPr lang="en-US" dirty="0"/>
              <a:t> </a:t>
            </a:r>
            <a:r>
              <a:rPr lang="en-US" dirty="0" err="1"/>
              <a:t>Schulen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8502-AC4A-40A6-915B-AB66909C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Interpretationshinweise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B894-2060-4FC7-8C0D-8C2720AA7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D836BC-14FB-4154-9C08-9B233A8909BF}"/>
              </a:ext>
            </a:extLst>
          </p:cNvPr>
          <p:cNvGrpSpPr/>
          <p:nvPr/>
        </p:nvGrpSpPr>
        <p:grpSpPr>
          <a:xfrm>
            <a:off x="2051719" y="1491630"/>
            <a:ext cx="5402530" cy="3651870"/>
            <a:chOff x="2051719" y="1491630"/>
            <a:chExt cx="4361262" cy="29480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63A801-3C1A-4079-BDA3-C30C4D3C9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3790"/>
            <a:stretch/>
          </p:blipFill>
          <p:spPr>
            <a:xfrm>
              <a:off x="2051720" y="1491630"/>
              <a:ext cx="4361261" cy="20237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C7BDBA-4174-475C-AE2B-C13DC6530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074"/>
            <a:stretch/>
          </p:blipFill>
          <p:spPr>
            <a:xfrm>
              <a:off x="2051719" y="3523213"/>
              <a:ext cx="4361261" cy="916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8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</a:t>
            </a:r>
            <a:r>
              <a:rPr lang="en-US" sz="2400" dirty="0" err="1"/>
              <a:t>Pädagogische</a:t>
            </a:r>
            <a:r>
              <a:rPr lang="en-US" sz="2400" dirty="0"/>
              <a:t> </a:t>
            </a:r>
            <a:r>
              <a:rPr lang="en-US" sz="2400" dirty="0" err="1"/>
              <a:t>Zugänge</a:t>
            </a:r>
            <a:r>
              <a:rPr lang="en-US" sz="2400" dirty="0"/>
              <a:t> </a:t>
            </a:r>
            <a:r>
              <a:rPr lang="en-US" sz="2400" dirty="0" err="1"/>
              <a:t>zum</a:t>
            </a:r>
            <a:r>
              <a:rPr lang="en-US" sz="2400" dirty="0"/>
              <a:t> </a:t>
            </a:r>
            <a:r>
              <a:rPr lang="en-US" sz="2400" dirty="0" err="1"/>
              <a:t>Lernen</a:t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Nachbereitung / Aufgabe</a:t>
            </a:r>
          </a:p>
          <a:p>
            <a:pPr lvl="1" indent="-342900">
              <a:buClr>
                <a:srgbClr val="84B818"/>
              </a:buClr>
              <a:buFont typeface="+mj-lt"/>
              <a:buAutoNum type="arabicPeriod"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Schreieben sie einen (kurzen) Beitrag im Diskussionsforum der sich mit dem Text für diese Woche beschäftigt. Der Beitrag kann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z.B</a:t>
            </a:r>
            <a:r>
              <a:rPr lang="de-DE" sz="18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eine Gedanken, eine Frage, eine Kritik oder Anregung sein. (Bis Montagabend)</a:t>
            </a:r>
          </a:p>
          <a:p>
            <a:pPr lvl="1" indent="-342900">
              <a:buClr>
                <a:srgbClr val="84B818"/>
              </a:buClr>
              <a:buFont typeface="+mj-lt"/>
              <a:buAutoNum type="arabicPeriod"/>
              <a:defRPr/>
            </a:pPr>
            <a:r>
              <a:rPr lang="de-DE" sz="18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Schreiben sie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einen Kommentar zu mindestens einem Beitrag Ihrer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Kommiliton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*innen. Sie können den Kommentar entweder direkt mit der Antwortfunktion in das Forum schreiben, dann können ihn alle lesen, oder Sie schreiben eine private Nachricht. (Bis Dienstagabend)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Lesen: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lang="de-DE" sz="1400" dirty="0" err="1"/>
              <a:t>Auernheimer</a:t>
            </a:r>
            <a:r>
              <a:rPr lang="de-DE" sz="1400" dirty="0"/>
              <a:t>, Georg (2014): Interkulturelles Lernen. In: </a:t>
            </a:r>
            <a:r>
              <a:rPr lang="de-DE" sz="1400" dirty="0" err="1"/>
              <a:t>Göhlich</a:t>
            </a:r>
            <a:r>
              <a:rPr lang="de-DE" sz="1400" dirty="0"/>
              <a:t>, Michael/ Wulf, Christoph/ </a:t>
            </a:r>
            <a:r>
              <a:rPr lang="de-DE" sz="1400" dirty="0" err="1"/>
              <a:t>Zirfaß</a:t>
            </a:r>
            <a:r>
              <a:rPr lang="de-DE" sz="1400" dirty="0"/>
              <a:t>, Jörg (Hrsg.): Pädagogische Theorien des Lernens. Weinheim: Beltz, S. 153-162.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</Words>
  <Application>Microsoft Office PowerPoint</Application>
  <PresentationFormat>On-screen Show (16:9)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Akkurat</vt:lpstr>
      <vt:lpstr>Arial</vt:lpstr>
      <vt:lpstr>Calibri</vt:lpstr>
      <vt:lpstr>Masterfolie</vt:lpstr>
      <vt:lpstr>PowerPoint Presentation</vt:lpstr>
      <vt:lpstr>Lernen als generelles Phänomen</vt:lpstr>
      <vt:lpstr>PowerPoint Presentation</vt:lpstr>
      <vt:lpstr>Themen</vt:lpstr>
      <vt:lpstr>Interpretationshinweise</vt:lpstr>
      <vt:lpstr>Naechste Woche: Pädagogische Zugänge zum Lernen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228</cp:revision>
  <dcterms:created xsi:type="dcterms:W3CDTF">2017-06-13T08:51:48Z</dcterms:created>
  <dcterms:modified xsi:type="dcterms:W3CDTF">2021-06-09T09:46:39Z</dcterms:modified>
</cp:coreProperties>
</file>