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57" r:id="rId2"/>
    <p:sldId id="287" r:id="rId3"/>
    <p:sldId id="288" r:id="rId4"/>
    <p:sldId id="283" r:id="rId5"/>
    <p:sldId id="259" r:id="rId6"/>
    <p:sldId id="284" r:id="rId7"/>
    <p:sldId id="285" r:id="rId8"/>
    <p:sldId id="270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7"/>
            <p14:sldId id="288"/>
            <p14:sldId id="283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82" d="100"/>
          <a:sy n="82" d="100"/>
        </p:scale>
        <p:origin x="68" y="1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</a:t>
            </a:r>
            <a:r>
              <a:rPr lang="de-DE" dirty="0" smtClean="0"/>
              <a:t>allen </a:t>
            </a:r>
            <a:r>
              <a:rPr lang="de-DE" dirty="0" err="1" smtClean="0"/>
              <a:t>sapienta</a:t>
            </a:r>
            <a:r>
              <a:rPr lang="de-DE" dirty="0" smtClean="0"/>
              <a:t> </a:t>
            </a:r>
            <a:r>
              <a:rPr lang="de-DE" dirty="0" err="1" smtClean="0"/>
              <a:t>mores</a:t>
            </a:r>
            <a:r>
              <a:rPr lang="de-DE" dirty="0" smtClean="0"/>
              <a:t> </a:t>
            </a:r>
            <a:r>
              <a:rPr lang="de-DE" dirty="0" err="1" smtClean="0"/>
              <a:t>religio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20.10.21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Effektive </a:t>
            </a:r>
            <a:r>
              <a:rPr lang="de-DE" dirty="0"/>
              <a:t>Partizipation: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Man </a:t>
            </a:r>
            <a:r>
              <a:rPr lang="de-DE" sz="1600" i="1" dirty="0"/>
              <a:t>muss </a:t>
            </a:r>
            <a:r>
              <a:rPr lang="de-DE" sz="1600" dirty="0"/>
              <a:t>nicht sprechen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Nach dem Seminar kann man eventuell auch noch etwas sagen.  </a:t>
            </a:r>
          </a:p>
          <a:p>
            <a:r>
              <a:rPr lang="de-DE" sz="1600" dirty="0"/>
              <a:t>„Überwache“ wieviel man selbst spricht 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 sprechen ist nicht unbedingt effektiv. Wenige durchdachte Beiträge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effektiver als viele spontane Gedanken.  </a:t>
            </a:r>
          </a:p>
          <a:p>
            <a:r>
              <a:rPr lang="de-DE" sz="1600" dirty="0"/>
              <a:t>Einander helfen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Eher nicht defensiv oder „aber die und das“, sondern eher engagierend, aufbauend und Assoziationen auf andere Beiträge.</a:t>
            </a:r>
          </a:p>
          <a:p>
            <a:r>
              <a:rPr lang="de-DE" sz="1600" dirty="0"/>
              <a:t>Beachte die Verschiedenheit in der Klasse: Vorsichtigkeit mit Scherzen usw.  	</a:t>
            </a:r>
          </a:p>
          <a:p>
            <a:endParaRPr lang="de-DE" sz="1600" dirty="0"/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Einfuehrungspraesentation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91630"/>
            <a:ext cx="8642350" cy="3240087"/>
          </a:xfrm>
        </p:spPr>
        <p:txBody>
          <a:bodyPr/>
          <a:lstStyle/>
          <a:p>
            <a:r>
              <a:rPr lang="de-DE" sz="2000" dirty="0" smtClean="0"/>
              <a:t>Kurz</a:t>
            </a:r>
          </a:p>
          <a:p>
            <a:r>
              <a:rPr lang="de-DE" sz="2000" dirty="0" smtClean="0"/>
              <a:t>Ziel </a:t>
            </a:r>
            <a:r>
              <a:rPr lang="de-DE" sz="2000" dirty="0"/>
              <a:t>1: „Interpretationshilfe“ - bietet alle erst mal ein Basis-Verständnis.</a:t>
            </a:r>
          </a:p>
          <a:p>
            <a:pPr lvl="1"/>
            <a:r>
              <a:rPr lang="de-DE" sz="2400" dirty="0"/>
              <a:t>Was sind die entscheidende </a:t>
            </a:r>
            <a:r>
              <a:rPr lang="de-DE" sz="2400" dirty="0" smtClean="0"/>
              <a:t>Gedanken des Textes? </a:t>
            </a:r>
            <a:endParaRPr lang="de-DE" sz="2400" dirty="0"/>
          </a:p>
          <a:p>
            <a:r>
              <a:rPr lang="de-DE" sz="2000" dirty="0"/>
              <a:t>Ziel 2: „</a:t>
            </a:r>
            <a:r>
              <a:rPr lang="de-DE" sz="2000" dirty="0" err="1"/>
              <a:t>Diskussionsfoerderung</a:t>
            </a:r>
            <a:r>
              <a:rPr lang="de-DE" sz="2000" dirty="0"/>
              <a:t>“</a:t>
            </a:r>
          </a:p>
          <a:p>
            <a:pPr lvl="1"/>
            <a:r>
              <a:rPr lang="de-DE" sz="2400" dirty="0"/>
              <a:t>Wie bewerten sie die Gedanken?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972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r>
              <a:rPr lang="de-DE" sz="1800" dirty="0"/>
              <a:t/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Bildschirmpräsentation (16:9)</PresentationFormat>
  <Paragraphs>55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Akkurat</vt:lpstr>
      <vt:lpstr>Arial</vt:lpstr>
      <vt:lpstr>Arial Unicode MS</vt:lpstr>
      <vt:lpstr>Calibri</vt:lpstr>
      <vt:lpstr>Masterfolie</vt:lpstr>
      <vt:lpstr>PowerPoint-Präsentation</vt:lpstr>
      <vt:lpstr>Effektive Partizipation: </vt:lpstr>
      <vt:lpstr>Einfuehrungspraesentation </vt:lpstr>
      <vt:lpstr>Lernen: was ist nachhaltig? </vt:lpstr>
      <vt:lpstr>Ziele der heutigen Sitzung</vt:lpstr>
      <vt:lpstr>Meyer (2016)</vt:lpstr>
      <vt:lpstr>PowerPoint-Präsentation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166</cp:revision>
  <dcterms:created xsi:type="dcterms:W3CDTF">2017-06-13T08:51:48Z</dcterms:created>
  <dcterms:modified xsi:type="dcterms:W3CDTF">2021-10-20T09:53:41Z</dcterms:modified>
</cp:coreProperties>
</file>