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57" r:id="rId2"/>
    <p:sldId id="294" r:id="rId3"/>
    <p:sldId id="296" r:id="rId4"/>
    <p:sldId id="297" r:id="rId5"/>
    <p:sldId id="298" r:id="rId6"/>
    <p:sldId id="299" r:id="rId7"/>
    <p:sldId id="295" r:id="rId8"/>
    <p:sldId id="300" r:id="rId9"/>
    <p:sldId id="293" r:id="rId10"/>
    <p:sldId id="270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94"/>
            <p14:sldId id="296"/>
            <p14:sldId id="297"/>
            <p14:sldId id="298"/>
            <p14:sldId id="299"/>
            <p14:sldId id="295"/>
            <p14:sldId id="300"/>
            <p14:sldId id="29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3974" autoAdjust="0"/>
  </p:normalViewPr>
  <p:slideViewPr>
    <p:cSldViewPr showGuides="1">
      <p:cViewPr>
        <p:scale>
          <a:sx n="75" d="100"/>
          <a:sy n="75" d="100"/>
        </p:scale>
        <p:origin x="228" y="20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versus </a:t>
            </a:r>
            <a:r>
              <a:rPr lang="de-DE" dirty="0" err="1"/>
              <a:t>verbreding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3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3. Sitzung: Bildung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28.04.21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en-US" sz="1800" dirty="0" err="1"/>
              <a:t>Doerpinghaus</a:t>
            </a:r>
            <a:r>
              <a:rPr lang="en-US" sz="1800" dirty="0"/>
              <a:t>, Teil 2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(Nachbereitung)</a:t>
            </a:r>
          </a:p>
          <a:p>
            <a:pPr lvl="1"/>
            <a:r>
              <a:rPr lang="de-DE" sz="1400" dirty="0"/>
              <a:t>Schreibe 2 kurze Stichpunktelisten / Abschnitte  (Max 1 A4) und schreiben sie es im Forum bei </a:t>
            </a:r>
            <a:r>
              <a:rPr lang="de-DE" sz="1400" dirty="0" err="1"/>
              <a:t>Moodle</a:t>
            </a:r>
            <a:endParaRPr lang="de-DE" sz="1400" dirty="0"/>
          </a:p>
          <a:p>
            <a:pPr lvl="2"/>
            <a:r>
              <a:rPr lang="de-DE" sz="1000" dirty="0"/>
              <a:t>Wie müsste eine Uni beschaffen sein, in der man frei wird? </a:t>
            </a:r>
          </a:p>
          <a:p>
            <a:pPr lvl="2"/>
            <a:r>
              <a:rPr lang="de-DE" sz="1000" dirty="0"/>
              <a:t>Welche Bedingungen wären dazu notwendig? </a:t>
            </a:r>
          </a:p>
          <a:p>
            <a:pPr lvl="1"/>
            <a:r>
              <a:rPr lang="de-DE" sz="1400" dirty="0"/>
              <a:t>Zweite Eintrag im Portfolio (</a:t>
            </a:r>
            <a:r>
              <a:rPr lang="de-DE" sz="1400" dirty="0" err="1"/>
              <a:t>Dörpinghaus</a:t>
            </a:r>
            <a:r>
              <a:rPr lang="de-DE" sz="1400" dirty="0"/>
              <a:t>, Teil 1)</a:t>
            </a:r>
          </a:p>
          <a:p>
            <a:endParaRPr lang="de-DE" sz="1400" dirty="0"/>
          </a:p>
          <a:p>
            <a:r>
              <a:rPr lang="de-DE" sz="1400" dirty="0"/>
              <a:t>Vorbereitendes Material (für nächste Woche): </a:t>
            </a:r>
          </a:p>
          <a:p>
            <a:pPr lvl="1"/>
            <a:r>
              <a:rPr lang="de-DE" sz="1400" dirty="0" err="1"/>
              <a:t>Dörpinghaus</a:t>
            </a:r>
            <a:r>
              <a:rPr lang="de-DE" sz="1400" dirty="0"/>
              <a:t>, Teil 2</a:t>
            </a:r>
          </a:p>
          <a:p>
            <a:pPr lvl="1"/>
            <a:r>
              <a:rPr lang="de-DE" sz="1400" dirty="0" err="1"/>
              <a:t>Platon’s</a:t>
            </a:r>
            <a:r>
              <a:rPr lang="de-DE" sz="1400" dirty="0"/>
              <a:t> </a:t>
            </a:r>
            <a:r>
              <a:rPr lang="de-DE" sz="1400" dirty="0" err="1"/>
              <a:t>Hoehle</a:t>
            </a:r>
            <a:endParaRPr lang="de-DE" sz="1400" dirty="0"/>
          </a:p>
          <a:p>
            <a:pPr lvl="1"/>
            <a:r>
              <a:rPr lang="de-DE" sz="1400" dirty="0"/>
              <a:t>Interpretationshinweise </a:t>
            </a:r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E77C6-7330-4031-B6DD-B4898BD2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Bildung ist: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CA267-2115-41B9-9079-6B97C66FF198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Teil 1</a:t>
            </a:r>
          </a:p>
          <a:p>
            <a:r>
              <a:rPr lang="de-DE" dirty="0"/>
              <a:t>0 </a:t>
            </a:r>
            <a:r>
              <a:rPr lang="de-DE" dirty="0" err="1"/>
              <a:t>Einfuhrung</a:t>
            </a:r>
            <a:endParaRPr lang="de-DE" dirty="0"/>
          </a:p>
          <a:p>
            <a:r>
              <a:rPr lang="de-DE" dirty="0"/>
              <a:t>1 nicht Ausbildung</a:t>
            </a:r>
          </a:p>
          <a:p>
            <a:r>
              <a:rPr lang="de-DE" dirty="0"/>
              <a:t>2 Selbstgestaltung</a:t>
            </a:r>
          </a:p>
          <a:p>
            <a:r>
              <a:rPr lang="de-DE" dirty="0"/>
              <a:t>3 Erkenntnis suchen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DFA1E6-D2D1-4E1D-BBB7-5824D575E32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Teil 2</a:t>
            </a:r>
          </a:p>
          <a:p>
            <a:r>
              <a:rPr lang="de-DE" dirty="0"/>
              <a:t>4 </a:t>
            </a:r>
            <a:r>
              <a:rPr lang="de-DE" dirty="0" err="1"/>
              <a:t>Sichfremdwerden</a:t>
            </a:r>
            <a:endParaRPr lang="de-DE" dirty="0"/>
          </a:p>
          <a:p>
            <a:r>
              <a:rPr lang="de-DE" dirty="0"/>
              <a:t>5 </a:t>
            </a:r>
            <a:r>
              <a:rPr lang="de-DE" dirty="0" err="1"/>
              <a:t>Wartenkoennen</a:t>
            </a:r>
            <a:endParaRPr lang="de-DE" dirty="0"/>
          </a:p>
          <a:p>
            <a:r>
              <a:rPr lang="de-DE" dirty="0"/>
              <a:t>6 Kulturelles </a:t>
            </a:r>
            <a:r>
              <a:rPr lang="de-DE" dirty="0" err="1"/>
              <a:t>Gedaechtnis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68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4F84-328B-4790-86C9-FB3F2F60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Einfuehrung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A240A-D6A6-41C8-9F00-3BCBCAC8E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Zeitgemäßen Bildung, Mensch als Mittel, Verdummung</a:t>
            </a:r>
          </a:p>
          <a:p>
            <a:r>
              <a:rPr lang="de-DE" sz="2400" dirty="0"/>
              <a:t>politisch kritisch-widerständige Dimension, polizeilichen Kontrollinstrument, Unmündigkeit, Unnütze</a:t>
            </a:r>
          </a:p>
          <a:p>
            <a:r>
              <a:rPr lang="de-DE" sz="2400" dirty="0"/>
              <a:t>Habitus des Lebenslangen Lernens</a:t>
            </a:r>
          </a:p>
          <a:p>
            <a:r>
              <a:rPr lang="de-DE" sz="2400" dirty="0"/>
              <a:t>politisch-ethisch versus polizeilich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4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51F8-1F03-4091-AB5C-B573E2FD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nicht Ausbildung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96482-C614-44CD-9C8A-3B72E4C70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Rede Max Horkheimer</a:t>
            </a:r>
          </a:p>
          <a:p>
            <a:r>
              <a:rPr lang="de-DE" dirty="0"/>
              <a:t>Entfaltung der menschlichen Anlagen, eigenen Bestimmung</a:t>
            </a:r>
          </a:p>
          <a:p>
            <a:r>
              <a:rPr lang="de-DE" dirty="0"/>
              <a:t>Humboldt</a:t>
            </a:r>
          </a:p>
          <a:p>
            <a:r>
              <a:rPr lang="de-DE" i="1" dirty="0"/>
              <a:t>Sich </a:t>
            </a:r>
            <a:r>
              <a:rPr lang="de-DE" dirty="0"/>
              <a:t>bilden, „Das Existentielle“, fragendes Denken</a:t>
            </a:r>
          </a:p>
          <a:p>
            <a:r>
              <a:rPr lang="de-DE" dirty="0"/>
              <a:t>Unterordnung unter das ökonomische Gesetz versus Selbstzweck (Kant: unantastbare Würde)</a:t>
            </a:r>
          </a:p>
        </p:txBody>
      </p:sp>
    </p:spTree>
    <p:extLst>
      <p:ext uri="{BB962C8B-B14F-4D97-AF65-F5344CB8AC3E}">
        <p14:creationId xmlns:p14="http://schemas.microsoft.com/office/powerpoint/2010/main" val="127282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53F9-B7F6-48D0-809D-D661F17E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Selbstgestaltung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6C8E4-7B5B-4121-8B15-AA366858F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i="1" dirty="0" err="1"/>
              <a:t>paideia</a:t>
            </a:r>
            <a:r>
              <a:rPr lang="de-DE" dirty="0"/>
              <a:t>, </a:t>
            </a:r>
            <a:r>
              <a:rPr lang="de-DE" i="1" dirty="0" err="1"/>
              <a:t>imago</a:t>
            </a:r>
            <a:r>
              <a:rPr lang="de-DE" i="1" dirty="0"/>
              <a:t>-</a:t>
            </a:r>
            <a:r>
              <a:rPr lang="de-DE" i="1" dirty="0" err="1"/>
              <a:t>dei</a:t>
            </a:r>
            <a:r>
              <a:rPr lang="de-DE" dirty="0"/>
              <a:t>-Lehre, kritischen Ethos</a:t>
            </a:r>
          </a:p>
          <a:p>
            <a:r>
              <a:rPr lang="de-DE" dirty="0"/>
              <a:t>Selbstsorge, nicht regiert werden</a:t>
            </a:r>
          </a:p>
          <a:p>
            <a:r>
              <a:rPr lang="de-DE" dirty="0"/>
              <a:t>Ausbildung nur ein Teil, Mündigkeit (Kant)</a:t>
            </a:r>
          </a:p>
          <a:p>
            <a:r>
              <a:rPr lang="de-DE" dirty="0"/>
              <a:t>guten Zusammenleben, Es gibt kein richtiges Leben im falschen (Adorno)</a:t>
            </a:r>
          </a:p>
          <a:p>
            <a:r>
              <a:rPr lang="de-DE" dirty="0"/>
              <a:t>bloßen Objekt der Sorge, Kontrolle</a:t>
            </a:r>
          </a:p>
          <a:p>
            <a:r>
              <a:rPr lang="de-DE" dirty="0" err="1"/>
              <a:t>epiméleia</a:t>
            </a:r>
            <a:r>
              <a:rPr lang="de-DE" dirty="0"/>
              <a:t> </a:t>
            </a:r>
            <a:r>
              <a:rPr lang="de-DE" dirty="0" err="1"/>
              <a:t>heautoû</a:t>
            </a:r>
            <a:r>
              <a:rPr lang="de-DE" dirty="0"/>
              <a:t> (</a:t>
            </a:r>
            <a:r>
              <a:rPr lang="de-DE" dirty="0" err="1"/>
              <a:t>Ancient</a:t>
            </a:r>
            <a:r>
              <a:rPr lang="de-DE" dirty="0"/>
              <a:t> </a:t>
            </a:r>
            <a:r>
              <a:rPr lang="de-DE" dirty="0" err="1"/>
              <a:t>Greek</a:t>
            </a:r>
            <a:r>
              <a:rPr lang="de-DE" dirty="0"/>
              <a:t>) versus </a:t>
            </a:r>
            <a:r>
              <a:rPr lang="de-DE" dirty="0" err="1"/>
              <a:t>learning</a:t>
            </a:r>
            <a:r>
              <a:rPr lang="de-DE" dirty="0"/>
              <a:t> on </a:t>
            </a:r>
            <a:r>
              <a:rPr lang="de-DE" dirty="0" err="1"/>
              <a:t>demand</a:t>
            </a:r>
            <a:r>
              <a:rPr lang="de-DE" dirty="0"/>
              <a:t>, biologistischen Metaphysik</a:t>
            </a:r>
          </a:p>
        </p:txBody>
      </p:sp>
    </p:spTree>
    <p:extLst>
      <p:ext uri="{BB962C8B-B14F-4D97-AF65-F5344CB8AC3E}">
        <p14:creationId xmlns:p14="http://schemas.microsoft.com/office/powerpoint/2010/main" val="387407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FC8C-1318-4C6A-8121-B0E49096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Erkenntnis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5CE9D-53EF-4ED0-817A-A92398460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leidvoller Prozess versus Spaß, </a:t>
            </a:r>
            <a:r>
              <a:rPr lang="de-DE" dirty="0" err="1"/>
              <a:t>eros</a:t>
            </a:r>
            <a:r>
              <a:rPr lang="de-DE" dirty="0"/>
              <a:t>, Höhlengleichnis</a:t>
            </a:r>
          </a:p>
          <a:p>
            <a:r>
              <a:rPr lang="de-DE" dirty="0"/>
              <a:t>Umwendung des Blicks</a:t>
            </a:r>
          </a:p>
          <a:p>
            <a:r>
              <a:rPr lang="de-DE" dirty="0"/>
              <a:t>Antrieb, </a:t>
            </a:r>
            <a:r>
              <a:rPr lang="de-DE" dirty="0" err="1"/>
              <a:t>eros</a:t>
            </a:r>
            <a:endParaRPr lang="de-DE" dirty="0"/>
          </a:p>
          <a:p>
            <a:r>
              <a:rPr lang="de-DE" dirty="0"/>
              <a:t>Lust auf Bildung, innerer Trieb versus </a:t>
            </a:r>
            <a:r>
              <a:rPr lang="de-DE" dirty="0" err="1"/>
              <a:t>entzündung</a:t>
            </a:r>
            <a:r>
              <a:rPr lang="de-DE" dirty="0"/>
              <a:t> an den </a:t>
            </a:r>
            <a:r>
              <a:rPr lang="de-DE" i="1" dirty="0"/>
              <a:t>Dingen / Welt (Schiller)</a:t>
            </a:r>
          </a:p>
          <a:p>
            <a:r>
              <a:rPr lang="de-DE" dirty="0"/>
              <a:t>Heisenberg, abwegiger Gedanke</a:t>
            </a:r>
          </a:p>
        </p:txBody>
      </p:sp>
    </p:spTree>
    <p:extLst>
      <p:ext uri="{BB962C8B-B14F-4D97-AF65-F5344CB8AC3E}">
        <p14:creationId xmlns:p14="http://schemas.microsoft.com/office/powerpoint/2010/main" val="318198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57BB12-1DBE-4364-924D-89160F14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Humboldt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3584EC-7EF4-4307-9129-4D63F6ED1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1618 bis 1648 Dreißigjährige Krieg </a:t>
            </a:r>
          </a:p>
          <a:p>
            <a:r>
              <a:rPr lang="de-DE" sz="1600" dirty="0"/>
              <a:t>1770 – 1860 Leben, </a:t>
            </a:r>
          </a:p>
          <a:p>
            <a:r>
              <a:rPr lang="de-DE" sz="1600" dirty="0"/>
              <a:t>1790er Berlin als Residenzstadt (weniger Habsburg)</a:t>
            </a:r>
          </a:p>
          <a:p>
            <a:r>
              <a:rPr lang="de-DE" sz="1600" dirty="0"/>
              <a:t>1791 Brandenburger Tor (klassizistisch)</a:t>
            </a:r>
          </a:p>
          <a:p>
            <a:r>
              <a:rPr lang="de-DE" sz="1600" dirty="0"/>
              <a:t>1792 und 1797 Verteidigung der Monarchie </a:t>
            </a:r>
          </a:p>
          <a:p>
            <a:r>
              <a:rPr lang="de-DE" sz="1600" dirty="0"/>
              <a:t>1789 bis 1799  Französische Revolution </a:t>
            </a:r>
          </a:p>
          <a:p>
            <a:r>
              <a:rPr lang="de-DE" sz="1600" dirty="0"/>
              <a:t>1806 Napoleon Richtung preußisch Berlin </a:t>
            </a:r>
          </a:p>
        </p:txBody>
      </p:sp>
    </p:spTree>
    <p:extLst>
      <p:ext uri="{BB962C8B-B14F-4D97-AF65-F5344CB8AC3E}">
        <p14:creationId xmlns:p14="http://schemas.microsoft.com/office/powerpoint/2010/main" val="217890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33E7-9936-4B9C-A3B8-A6B676B5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Humboldt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61CD-9525-4FE7-8859-2D1228158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„rundum Ausbildung“</a:t>
            </a:r>
          </a:p>
          <a:p>
            <a:r>
              <a:rPr lang="de-DE" sz="1600" dirty="0"/>
              <a:t>Bildung gegen Verzweiflung, Passivität</a:t>
            </a:r>
          </a:p>
          <a:p>
            <a:r>
              <a:rPr lang="de-DE" sz="1600" dirty="0"/>
              <a:t>Neuanfang: Wiederaufblühen in Preußen</a:t>
            </a:r>
          </a:p>
          <a:p>
            <a:r>
              <a:rPr lang="de-DE" sz="1600" dirty="0"/>
              <a:t>uni nicht nur Fachhochschule: Frei und Vielfältig </a:t>
            </a:r>
          </a:p>
          <a:p>
            <a:r>
              <a:rPr lang="de-DE" sz="1600" dirty="0"/>
              <a:t>Forschung + lehre </a:t>
            </a:r>
          </a:p>
          <a:p>
            <a:r>
              <a:rPr lang="de-DE" sz="1600" dirty="0"/>
              <a:t>alt-Griechisch</a:t>
            </a:r>
          </a:p>
        </p:txBody>
      </p:sp>
    </p:spTree>
    <p:extLst>
      <p:ext uri="{BB962C8B-B14F-4D97-AF65-F5344CB8AC3E}">
        <p14:creationId xmlns:p14="http://schemas.microsoft.com/office/powerpoint/2010/main" val="165002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699792" y="410893"/>
            <a:ext cx="4464496" cy="4825153"/>
            <a:chOff x="2020070" y="571221"/>
            <a:chExt cx="5144218" cy="555978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286" y="571221"/>
              <a:ext cx="5039428" cy="4001058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0070" y="4397215"/>
              <a:ext cx="5144218" cy="1733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364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336</Words>
  <Application>Microsoft Office PowerPoint</Application>
  <PresentationFormat>On-screen Show (16:9)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Akkurat</vt:lpstr>
      <vt:lpstr>Arial</vt:lpstr>
      <vt:lpstr>Calibri</vt:lpstr>
      <vt:lpstr>Masterfolie</vt:lpstr>
      <vt:lpstr>PowerPoint Presentation</vt:lpstr>
      <vt:lpstr>Bildung ist: </vt:lpstr>
      <vt:lpstr>Einfuehrung</vt:lpstr>
      <vt:lpstr>1 nicht Ausbildung</vt:lpstr>
      <vt:lpstr>2 Selbstgestaltung</vt:lpstr>
      <vt:lpstr>3 Erkenntnis</vt:lpstr>
      <vt:lpstr>Humboldt</vt:lpstr>
      <vt:lpstr>Humboldt</vt:lpstr>
      <vt:lpstr>PowerPoint Presentation</vt:lpstr>
      <vt:lpstr>Nächste Woche: Doerpinghaus, Teil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171</cp:revision>
  <dcterms:created xsi:type="dcterms:W3CDTF">2017-06-13T08:51:48Z</dcterms:created>
  <dcterms:modified xsi:type="dcterms:W3CDTF">2022-04-18T20:03:30Z</dcterms:modified>
</cp:coreProperties>
</file>