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257" r:id="rId2"/>
    <p:sldId id="311" r:id="rId3"/>
    <p:sldId id="312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81984" autoAdjust="0"/>
  </p:normalViewPr>
  <p:slideViewPr>
    <p:cSldViewPr showGuides="1">
      <p:cViewPr varScale="1">
        <p:scale>
          <a:sx n="65" d="100"/>
          <a:sy n="65" d="100"/>
        </p:scale>
        <p:origin x="64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Was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qualitätsvollen</a:t>
            </a:r>
            <a:r>
              <a:rPr lang="en-US" dirty="0" smtClean="0"/>
              <a:t> </a:t>
            </a:r>
            <a:r>
              <a:rPr lang="en-US" dirty="0" err="1" smtClean="0"/>
              <a:t>Unterricht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kogn</a:t>
            </a:r>
            <a:r>
              <a:rPr lang="en-US" dirty="0" smtClean="0"/>
              <a:t> </a:t>
            </a:r>
            <a:r>
              <a:rPr lang="en-US" dirty="0" err="1" smtClean="0"/>
              <a:t>aktivierung</a:t>
            </a:r>
            <a:r>
              <a:rPr lang="en-US" dirty="0" smtClean="0"/>
              <a:t>, 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explizit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Vorkenntnisse</a:t>
            </a:r>
            <a:r>
              <a:rPr lang="en-US" dirty="0" smtClean="0"/>
              <a:t> </a:t>
            </a:r>
            <a:r>
              <a:rPr lang="en-US" dirty="0" err="1" smtClean="0"/>
              <a:t>diag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motivieren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vorwissen</a:t>
            </a:r>
            <a:r>
              <a:rPr lang="en-US" dirty="0" smtClean="0"/>
              <a:t> </a:t>
            </a:r>
            <a:r>
              <a:rPr lang="en-US" dirty="0" err="1" smtClean="0"/>
              <a:t>aktivieren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Struktur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intensive </a:t>
            </a:r>
            <a:r>
              <a:rPr lang="en-US" dirty="0" err="1" smtClean="0"/>
              <a:t>Übung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Feedback,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klassenfuehrung</a:t>
            </a:r>
            <a:r>
              <a:rPr lang="en-US" dirty="0" smtClean="0"/>
              <a:t>., 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unterst</a:t>
            </a:r>
            <a:r>
              <a:rPr lang="en-US" dirty="0" smtClean="0"/>
              <a:t>.,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Selbstregulation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Lernzeit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lerngeruste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flex,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Klima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Heterogenität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fehlerkultur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14: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Unterrichtsqualität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.7.22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71550"/>
            <a:ext cx="8640960" cy="504056"/>
          </a:xfrm>
        </p:spPr>
        <p:txBody>
          <a:bodyPr/>
          <a:lstStyle/>
          <a:p>
            <a:r>
              <a:rPr lang="en-US" dirty="0" err="1" smtClean="0"/>
              <a:t>Interpretationshinweise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347614"/>
            <a:ext cx="8496944" cy="3232454"/>
          </a:xfrm>
        </p:spPr>
        <p:txBody>
          <a:bodyPr/>
          <a:lstStyle/>
          <a:p>
            <a:r>
              <a:rPr lang="de-DE" sz="1600" dirty="0" smtClean="0"/>
              <a:t>Was </a:t>
            </a:r>
            <a:r>
              <a:rPr lang="de-DE" sz="1600" dirty="0"/>
              <a:t>versteht man unter Tiefen- bzw. Sichtstrukturen des Unterrichts</a:t>
            </a:r>
            <a:r>
              <a:rPr lang="de-DE" sz="1600" dirty="0" smtClean="0"/>
              <a:t>?</a:t>
            </a:r>
          </a:p>
          <a:p>
            <a:r>
              <a:rPr lang="de-DE" sz="1600" dirty="0"/>
              <a:t>Was </a:t>
            </a:r>
            <a:r>
              <a:rPr lang="de-DE" sz="1600" dirty="0" smtClean="0"/>
              <a:t>sind wichtige Merkmale </a:t>
            </a:r>
            <a:r>
              <a:rPr lang="de-DE" sz="1600" dirty="0"/>
              <a:t>von </a:t>
            </a:r>
            <a:r>
              <a:rPr lang="de-DE" sz="1600" dirty="0" smtClean="0"/>
              <a:t>kognitive Aktivierung</a:t>
            </a:r>
            <a:r>
              <a:rPr lang="de-DE" sz="1600" dirty="0"/>
              <a:t>, effiziente </a:t>
            </a:r>
            <a:r>
              <a:rPr lang="de-DE" sz="1600" dirty="0" err="1" smtClean="0"/>
              <a:t>Klassenfuehrung</a:t>
            </a:r>
            <a:r>
              <a:rPr lang="de-DE" sz="1600" dirty="0"/>
              <a:t>, und </a:t>
            </a:r>
            <a:r>
              <a:rPr lang="de-DE" sz="1600" dirty="0" smtClean="0"/>
              <a:t>konstruktive Unterstützung?</a:t>
            </a:r>
          </a:p>
          <a:p>
            <a:r>
              <a:rPr lang="de-DE" sz="1600" dirty="0" smtClean="0"/>
              <a:t>Professionelles oder fachdidaktische </a:t>
            </a:r>
            <a:r>
              <a:rPr lang="de-DE" sz="1600" dirty="0"/>
              <a:t>Wissen?</a:t>
            </a:r>
            <a:endParaRPr lang="de-DE" sz="1600" dirty="0" smtClean="0"/>
          </a:p>
          <a:p>
            <a:r>
              <a:rPr lang="de-DE" sz="1600" dirty="0" smtClean="0"/>
              <a:t>Beschreibe </a:t>
            </a:r>
            <a:r>
              <a:rPr lang="de-DE" sz="1600" dirty="0"/>
              <a:t>eine </a:t>
            </a:r>
            <a:r>
              <a:rPr lang="de-DE" sz="1600" dirty="0" smtClean="0"/>
              <a:t>kognitive </a:t>
            </a:r>
            <a:r>
              <a:rPr lang="de-DE" sz="1600" dirty="0" err="1" smtClean="0"/>
              <a:t>Aktievierungseinheit</a:t>
            </a:r>
            <a:r>
              <a:rPr lang="de-DE" sz="1600" dirty="0" smtClean="0"/>
              <a:t> </a:t>
            </a:r>
            <a:r>
              <a:rPr lang="de-DE" sz="1600" dirty="0"/>
              <a:t>M</a:t>
            </a:r>
            <a:r>
              <a:rPr lang="de-DE" sz="1600" dirty="0" smtClean="0"/>
              <a:t>athe </a:t>
            </a:r>
            <a:r>
              <a:rPr lang="de-DE" sz="1600" dirty="0"/>
              <a:t>3. </a:t>
            </a:r>
            <a:r>
              <a:rPr lang="de-DE" sz="1600" dirty="0" smtClean="0"/>
              <a:t>klasse</a:t>
            </a:r>
          </a:p>
          <a:p>
            <a:pPr lvl="1"/>
            <a:r>
              <a:rPr lang="de-DE" sz="1600" dirty="0" smtClean="0"/>
              <a:t>ziele</a:t>
            </a:r>
            <a:r>
              <a:rPr lang="de-DE" sz="1600" dirty="0"/>
              <a:t>, fragen, </a:t>
            </a:r>
            <a:r>
              <a:rPr lang="de-DE" sz="1600" dirty="0" err="1"/>
              <a:t>feedback</a:t>
            </a:r>
            <a:r>
              <a:rPr lang="de-DE" sz="1600" dirty="0"/>
              <a:t>, </a:t>
            </a:r>
            <a:r>
              <a:rPr lang="de-DE" sz="1600" dirty="0" err="1" smtClean="0"/>
              <a:t>reflexion</a:t>
            </a:r>
            <a:r>
              <a:rPr lang="de-DE" sz="1600" dirty="0" smtClean="0"/>
              <a:t> (PERLE-Studie)</a:t>
            </a:r>
          </a:p>
          <a:p>
            <a:r>
              <a:rPr lang="de-DE" sz="1600" dirty="0" smtClean="0"/>
              <a:t>Wie </a:t>
            </a:r>
            <a:r>
              <a:rPr lang="de-DE" sz="1600" dirty="0"/>
              <a:t>kann man Lernvoraussetzungen </a:t>
            </a:r>
            <a:r>
              <a:rPr lang="de-DE" sz="1600" dirty="0" smtClean="0"/>
              <a:t>Berücksichtigen?</a:t>
            </a:r>
          </a:p>
          <a:p>
            <a:r>
              <a:rPr lang="de-DE" sz="1600" dirty="0" smtClean="0"/>
              <a:t>Was </a:t>
            </a:r>
            <a:r>
              <a:rPr lang="de-DE" sz="1600" dirty="0"/>
              <a:t>ist </a:t>
            </a:r>
            <a:r>
              <a:rPr lang="de-DE" sz="1600" dirty="0" smtClean="0"/>
              <a:t>Wertschätzung </a:t>
            </a:r>
            <a:r>
              <a:rPr lang="de-DE" sz="1600" dirty="0"/>
              <a:t>in der Praxis? Vermeidung von negative Emotionen oder </a:t>
            </a:r>
            <a:r>
              <a:rPr lang="de-DE" sz="1600" dirty="0" smtClean="0"/>
              <a:t>Unterstützung? </a:t>
            </a:r>
            <a:r>
              <a:rPr lang="de-DE" sz="1600" dirty="0"/>
              <a:t>Beschreibe </a:t>
            </a:r>
            <a:r>
              <a:rPr lang="de-DE" sz="1600" dirty="0" smtClean="0"/>
              <a:t>was gemeint ist mit Langsamkeitstoleranz, eine </a:t>
            </a:r>
            <a:r>
              <a:rPr lang="de-DE" sz="1600" dirty="0"/>
              <a:t>positive </a:t>
            </a:r>
            <a:r>
              <a:rPr lang="de-DE" sz="1600" dirty="0" smtClean="0"/>
              <a:t>Fehlerkultur, und formatives Assessment. </a:t>
            </a:r>
            <a:endParaRPr lang="de-DE" sz="1600" dirty="0"/>
          </a:p>
          <a:p>
            <a:r>
              <a:rPr lang="de-DE" sz="1600" dirty="0"/>
              <a:t>Was ist effiziente </a:t>
            </a:r>
            <a:r>
              <a:rPr lang="de-DE" sz="1600" dirty="0" err="1"/>
              <a:t>Klassenfuehrung</a:t>
            </a:r>
            <a:r>
              <a:rPr lang="de-DE" sz="1600" dirty="0"/>
              <a:t> in der Praxis?</a:t>
            </a:r>
            <a:endParaRPr lang="en-US" sz="1600" dirty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90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Angebot-nuetzungsmodel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11" y="1664669"/>
            <a:ext cx="6172517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892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Bildschirmpräsentation (16:9)</PresentationFormat>
  <Paragraphs>39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Akkurat</vt:lpstr>
      <vt:lpstr>Arial</vt:lpstr>
      <vt:lpstr>Arial Unicode MS</vt:lpstr>
      <vt:lpstr>Calibri</vt:lpstr>
      <vt:lpstr>Masterfolie</vt:lpstr>
      <vt:lpstr>PowerPoint-Präsentation</vt:lpstr>
      <vt:lpstr>Interpretationshinweise</vt:lpstr>
      <vt:lpstr>Angebot-nuetzungsmodel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269</cp:revision>
  <dcterms:created xsi:type="dcterms:W3CDTF">2017-06-13T08:51:48Z</dcterms:created>
  <dcterms:modified xsi:type="dcterms:W3CDTF">2022-07-05T08:35:20Z</dcterms:modified>
</cp:coreProperties>
</file>