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287" r:id="rId3"/>
    <p:sldId id="293" r:id="rId4"/>
    <p:sldId id="291" r:id="rId5"/>
    <p:sldId id="270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7"/>
            <p14:sldId id="293"/>
            <p14:sldId id="29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974" autoAdjust="0"/>
  </p:normalViewPr>
  <p:slideViewPr>
    <p:cSldViewPr showGuides="1">
      <p:cViewPr>
        <p:scale>
          <a:sx n="125" d="100"/>
          <a:sy n="125" d="100"/>
        </p:scale>
        <p:origin x="752" y="4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Bildung </a:t>
            </a:r>
            <a:r>
              <a:rPr lang="de-DE" dirty="0" err="1"/>
              <a:t>ermoeglichen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3. Sitzung: Bildung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28.04.21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9D7C-C11E-48F3-9F14-CA33C78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man unter Bildung verstehen?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48F4-7C69-4A30-A062-E7F7AC5B3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Wichtig, weil?</a:t>
            </a:r>
          </a:p>
          <a:p>
            <a:r>
              <a:rPr lang="de-DE" sz="1600" dirty="0"/>
              <a:t>Zeitgemäßen Bildung</a:t>
            </a:r>
          </a:p>
          <a:p>
            <a:r>
              <a:rPr lang="de-DE" sz="1600" dirty="0"/>
              <a:t>Mensch als Mittel</a:t>
            </a:r>
          </a:p>
          <a:p>
            <a:r>
              <a:rPr lang="de-DE" sz="1600" dirty="0"/>
              <a:t>Universitäten produzieren Verdummung, </a:t>
            </a:r>
            <a:r>
              <a:rPr lang="de-DE" sz="1600" dirty="0" err="1"/>
              <a:t>Unterfoerderung</a:t>
            </a:r>
            <a:endParaRPr lang="de-DE" sz="1600" dirty="0"/>
          </a:p>
          <a:p>
            <a:r>
              <a:rPr lang="de-DE" sz="1600" dirty="0"/>
              <a:t>Horkheimer </a:t>
            </a:r>
          </a:p>
          <a:p>
            <a:r>
              <a:rPr lang="de-DE" sz="1600" dirty="0"/>
              <a:t>Humboldt</a:t>
            </a:r>
          </a:p>
          <a:p>
            <a:r>
              <a:rPr lang="de-DE" sz="1600" dirty="0"/>
              <a:t>Bedingungen Kräfte entfalten zu können</a:t>
            </a:r>
          </a:p>
          <a:p>
            <a:r>
              <a:rPr lang="de-DE" sz="1600" dirty="0"/>
              <a:t>fragendes Denken</a:t>
            </a:r>
          </a:p>
          <a:p>
            <a:r>
              <a:rPr lang="de-DE" sz="1600" dirty="0"/>
              <a:t>Selbstregierung</a:t>
            </a:r>
          </a:p>
          <a:p>
            <a:r>
              <a:rPr lang="de-DE" sz="1600" dirty="0"/>
              <a:t>Bildungsschmerz</a:t>
            </a:r>
          </a:p>
          <a:p>
            <a:r>
              <a:rPr lang="de-DE" sz="1600" dirty="0"/>
              <a:t>Fragen an </a:t>
            </a:r>
            <a:r>
              <a:rPr lang="de-DE" sz="1600" dirty="0" err="1"/>
              <a:t>Dörpinghaus</a:t>
            </a:r>
            <a:r>
              <a:rPr lang="de-DE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05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699792" y="410893"/>
            <a:ext cx="4464496" cy="4825153"/>
            <a:chOff x="2020070" y="571221"/>
            <a:chExt cx="5144218" cy="555978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286" y="571221"/>
              <a:ext cx="5039428" cy="4001058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070" y="4397215"/>
              <a:ext cx="5144218" cy="17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B09-791F-4756-ACCE-F94AD34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Stichpunktliste mit **Antworten**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0FCB-ADE8-4880-99AD-B8BEB0C398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Wie müsste eine Uni beschaffen sein, in der man frei wird? </a:t>
            </a:r>
          </a:p>
          <a:p>
            <a:r>
              <a:rPr lang="de-DE" dirty="0"/>
              <a:t>Welche Bedingungen wären dazu notwendig? </a:t>
            </a:r>
          </a:p>
        </p:txBody>
      </p:sp>
    </p:spTree>
    <p:extLst>
      <p:ext uri="{BB962C8B-B14F-4D97-AF65-F5344CB8AC3E}">
        <p14:creationId xmlns:p14="http://schemas.microsoft.com/office/powerpoint/2010/main" val="3777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en-US" sz="1800" dirty="0" err="1"/>
              <a:t>Doerpinghaus</a:t>
            </a:r>
            <a:r>
              <a:rPr lang="en-US" sz="1800" dirty="0"/>
              <a:t>, Teil 2</a:t>
            </a:r>
            <a:r>
              <a:rPr lang="de-DE" sz="1800" dirty="0"/>
              <a:t/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(Nachbereitung)</a:t>
            </a:r>
          </a:p>
          <a:p>
            <a:pPr lvl="1"/>
            <a:r>
              <a:rPr lang="de-DE" sz="1400" dirty="0"/>
              <a:t>Schreibe 2 kurze Stichpunktelisten / Abschnitte  (Max 1 A4) und </a:t>
            </a:r>
            <a:r>
              <a:rPr lang="de-DE" sz="1400" dirty="0" smtClean="0"/>
              <a:t>schreiben sie es im Forum bei </a:t>
            </a:r>
            <a:r>
              <a:rPr lang="de-DE" sz="1400" dirty="0" err="1" smtClean="0"/>
              <a:t>Moodle</a:t>
            </a:r>
            <a:endParaRPr lang="de-DE" sz="1400" dirty="0"/>
          </a:p>
          <a:p>
            <a:pPr lvl="2"/>
            <a:r>
              <a:rPr lang="de-DE" sz="1000" dirty="0"/>
              <a:t>Wie müsste eine Uni beschaffen sein, in der man frei wird? </a:t>
            </a:r>
          </a:p>
          <a:p>
            <a:pPr lvl="2"/>
            <a:r>
              <a:rPr lang="de-DE" sz="1000" dirty="0"/>
              <a:t>Welche Bedingungen wären dazu notwendig? </a:t>
            </a:r>
          </a:p>
          <a:p>
            <a:pPr lvl="1"/>
            <a:r>
              <a:rPr lang="de-DE" sz="1400" dirty="0"/>
              <a:t>Zweite Eintrag im Portfolio (</a:t>
            </a:r>
            <a:r>
              <a:rPr lang="de-DE" sz="1400" dirty="0" err="1"/>
              <a:t>Dörpinghaus</a:t>
            </a:r>
            <a:r>
              <a:rPr lang="de-DE" sz="1400" dirty="0"/>
              <a:t>, Teil 1)</a:t>
            </a:r>
          </a:p>
          <a:p>
            <a:endParaRPr lang="de-DE" sz="1400" dirty="0"/>
          </a:p>
          <a:p>
            <a:r>
              <a:rPr lang="de-DE" sz="1400" dirty="0"/>
              <a:t>Vorbereitendes Material (für nächste Woche):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2</a:t>
            </a:r>
          </a:p>
          <a:p>
            <a:pPr lvl="1"/>
            <a:r>
              <a:rPr lang="de-DE" sz="1400" dirty="0"/>
              <a:t>Interpretationshinweise </a:t>
            </a:r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Bildschirmpräsentation 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Akkurat</vt:lpstr>
      <vt:lpstr>Arial</vt:lpstr>
      <vt:lpstr>Arial Unicode MS</vt:lpstr>
      <vt:lpstr>Calibri</vt:lpstr>
      <vt:lpstr>Masterfolie</vt:lpstr>
      <vt:lpstr>PowerPoint-Präsentation</vt:lpstr>
      <vt:lpstr>Was kann man unter Bildung verstehen?</vt:lpstr>
      <vt:lpstr>PowerPoint-Präsentation</vt:lpstr>
      <vt:lpstr>Aufgabe: Stichpunktliste mit **Antworten**</vt:lpstr>
      <vt:lpstr>Nächste Woche: Doerpinghaus, Teil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169</cp:revision>
  <dcterms:created xsi:type="dcterms:W3CDTF">2017-06-13T08:51:48Z</dcterms:created>
  <dcterms:modified xsi:type="dcterms:W3CDTF">2021-10-20T12:25:19Z</dcterms:modified>
</cp:coreProperties>
</file>