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7" r:id="rId2"/>
    <p:sldId id="267" r:id="rId3"/>
    <p:sldId id="268" r:id="rId4"/>
    <p:sldId id="262" r:id="rId5"/>
    <p:sldId id="266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3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76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18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35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27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660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63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09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19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872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4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67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75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4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4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7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072D86-04BA-489B-9908-3E3E2E848004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7C34A9-114C-44AE-94D1-F89C2EA3A8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49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eapmotion.com/documentation" TargetMode="External"/><Relationship Id="rId2" Type="http://schemas.openxmlformats.org/officeDocument/2006/relationships/hyperlink" Target="http://blog.leapmotion.com/getting-started-leap-motion-sd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-archive.leapmotion.com/documentation/csharp/devguide/Leap_Gestures.html" TargetMode="External"/><Relationship Id="rId4" Type="http://schemas.openxmlformats.org/officeDocument/2006/relationships/hyperlink" Target="https://github.com/leapmotion/LeapUnre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B7A-30FC-4BCF-9DEA-C4D15FFE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Muziek doormiddel van leap motion</a:t>
            </a:r>
            <a:br>
              <a:rPr lang="nl-NL" dirty="0"/>
            </a:br>
            <a:r>
              <a:rPr lang="nl-NL" sz="2000" dirty="0"/>
              <a:t>Special input / output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DE3A12-1135-45AC-8002-A9F7DCD7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3200" dirty="0"/>
              <a:t>Door Job Tol / Justin van der Lans</a:t>
            </a:r>
          </a:p>
          <a:p>
            <a:pPr marL="0" indent="0" algn="ctr">
              <a:buNone/>
            </a:pPr>
            <a:r>
              <a:rPr lang="nl-NL" sz="3200" dirty="0"/>
              <a:t>Klas: GD2B</a:t>
            </a:r>
          </a:p>
        </p:txBody>
      </p:sp>
    </p:spTree>
    <p:extLst>
      <p:ext uri="{BB962C8B-B14F-4D97-AF65-F5344CB8AC3E}">
        <p14:creationId xmlns:p14="http://schemas.microsoft.com/office/powerpoint/2010/main" val="37830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B7A-30FC-4BCF-9DEA-C4D15FFE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DE3A12-1135-45AC-8002-A9F7DCD7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3977"/>
            <a:ext cx="9905998" cy="4007224"/>
          </a:xfrm>
        </p:spPr>
        <p:txBody>
          <a:bodyPr>
            <a:normAutofit/>
          </a:bodyPr>
          <a:lstStyle/>
          <a:p>
            <a:r>
              <a:rPr lang="nl-NL" sz="2400" dirty="0" err="1"/>
              <a:t>Leap</a:t>
            </a:r>
            <a:r>
              <a:rPr lang="nl-NL" sz="2400" dirty="0"/>
              <a:t> motion </a:t>
            </a:r>
            <a:r>
              <a:rPr lang="nl-NL" sz="2400" dirty="0" err="1"/>
              <a:t>vs</a:t>
            </a:r>
            <a:r>
              <a:rPr lang="nl-NL" sz="2400" dirty="0"/>
              <a:t> </a:t>
            </a:r>
            <a:r>
              <a:rPr lang="nl-NL" sz="2400" dirty="0" err="1"/>
              <a:t>Handtracker</a:t>
            </a:r>
            <a:endParaRPr lang="nl-NL" sz="2400" dirty="0"/>
          </a:p>
          <a:p>
            <a:r>
              <a:rPr lang="nl-NL" sz="2400" dirty="0"/>
              <a:t>Onderzoek</a:t>
            </a:r>
          </a:p>
          <a:p>
            <a:r>
              <a:rPr lang="nl-NL" sz="2400" dirty="0"/>
              <a:t>proces</a:t>
            </a:r>
          </a:p>
          <a:p>
            <a:r>
              <a:rPr lang="nl-NL" sz="2400" dirty="0"/>
              <a:t>Documentatie</a:t>
            </a:r>
          </a:p>
          <a:p>
            <a:r>
              <a:rPr lang="nl-NL" sz="2400" dirty="0"/>
              <a:t>Product</a:t>
            </a:r>
          </a:p>
          <a:p>
            <a:r>
              <a:rPr lang="nl-NL" sz="2400" dirty="0"/>
              <a:t>Bronnen (noem bronnen in aparte dia’s)</a:t>
            </a:r>
          </a:p>
        </p:txBody>
      </p:sp>
    </p:spTree>
    <p:extLst>
      <p:ext uri="{BB962C8B-B14F-4D97-AF65-F5344CB8AC3E}">
        <p14:creationId xmlns:p14="http://schemas.microsoft.com/office/powerpoint/2010/main" val="12579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77131-4214-477F-8334-4041F8CE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nl-NL" sz="2800"/>
              <a:t>Leap motion vs handtracker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9C531B-94A0-4B67-8C2F-C8483E608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800"/>
              <a:t>[ zie documentatie ]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84648E4-B9C8-4091-9EA2-8ACE833A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4" y="645106"/>
            <a:ext cx="427691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1483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00BD6DE-C42B-49E7-81A7-D37A90DE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04" y="1371138"/>
            <a:ext cx="3039797" cy="3039797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D2683E-E688-4DBA-8924-4D2126E9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Onderzoek</a:t>
            </a:r>
            <a:endParaRPr lang="en-US"/>
          </a:p>
        </p:txBody>
      </p:sp>
      <p:pic>
        <p:nvPicPr>
          <p:cNvPr id="5" name="Afbeelding 4" descr="Afbeelding met vogel&#10;&#10;Automatisch gegenereerde beschrijving">
            <a:extLst>
              <a:ext uri="{FF2B5EF4-FFF2-40B4-BE49-F238E27FC236}">
                <a16:creationId xmlns:a16="http://schemas.microsoft.com/office/drawing/2014/main" id="{8463BD84-9D32-4B59-A965-4D47C91FE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21" y="959871"/>
            <a:ext cx="3131617" cy="4147838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362DF039-14F5-4D39-A050-EA470AA64398}"/>
              </a:ext>
            </a:extLst>
          </p:cNvPr>
          <p:cNvSpPr txBox="1"/>
          <p:nvPr/>
        </p:nvSpPr>
        <p:spPr>
          <a:xfrm>
            <a:off x="967666" y="2476870"/>
            <a:ext cx="3471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/>
              <a:t>Detectie Leap Motion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/>
          </a:p>
          <a:p>
            <a:pPr>
              <a:spcAft>
                <a:spcPts val="600"/>
              </a:spcAft>
            </a:pPr>
            <a:r>
              <a:rPr lang="nl-NL"/>
              <a:t>[ Zie documentatie ]</a:t>
            </a:r>
          </a:p>
        </p:txBody>
      </p:sp>
    </p:spTree>
    <p:extLst>
      <p:ext uri="{BB962C8B-B14F-4D97-AF65-F5344CB8AC3E}">
        <p14:creationId xmlns:p14="http://schemas.microsoft.com/office/powerpoint/2010/main" val="400668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C5E1E-57EC-448A-964E-0EF577B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485E01-39B5-43D1-8281-423E86A5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6999"/>
            <a:ext cx="5943600" cy="3395871"/>
          </a:xfrm>
        </p:spPr>
        <p:txBody>
          <a:bodyPr>
            <a:normAutofit/>
          </a:bodyPr>
          <a:lstStyle/>
          <a:p>
            <a:r>
              <a:rPr lang="nl-NL" dirty="0"/>
              <a:t>Onderzoek</a:t>
            </a:r>
          </a:p>
          <a:p>
            <a:r>
              <a:rPr lang="nl-NL" dirty="0"/>
              <a:t>Testen</a:t>
            </a:r>
          </a:p>
          <a:p>
            <a:r>
              <a:rPr lang="nl-NL" dirty="0"/>
              <a:t>Goed documenteren</a:t>
            </a:r>
          </a:p>
          <a:p>
            <a:r>
              <a:rPr lang="nl-NL" dirty="0"/>
              <a:t>Wisselen van engines</a:t>
            </a:r>
          </a:p>
          <a:p>
            <a:r>
              <a:rPr lang="nl-NL" dirty="0"/>
              <a:t>Aan het werk</a:t>
            </a:r>
          </a:p>
          <a:p>
            <a:endParaRPr lang="nl-NL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104E0F7-9EB1-4AF8-9A2B-97E1951C7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2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4957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17640DEC-97A2-496C-B454-5B165BB6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16220-0DA5-42FA-88C0-639939A6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>
            <a:normAutofit/>
          </a:bodyPr>
          <a:lstStyle/>
          <a:p>
            <a:pPr algn="r"/>
            <a:r>
              <a:rPr lang="nl-NL" sz="2800"/>
              <a:t>Documentatie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7AE737-07E4-4CC6-ACBB-3BE6F347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3" y="609601"/>
            <a:ext cx="6628583" cy="236261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5DCB708-D6EF-419D-8F9C-CDA8F06A7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91" y="3290553"/>
            <a:ext cx="1849602" cy="2651760"/>
          </a:xfrm>
          <a:prstGeom prst="rect">
            <a:avLst/>
          </a:prstGeom>
        </p:spPr>
      </p:pic>
      <p:pic>
        <p:nvPicPr>
          <p:cNvPr id="7" name="Afbeelding 6" descr="Afbeelding met vogel&#10;&#10;Automatisch gegenereerde beschrijving">
            <a:extLst>
              <a:ext uri="{FF2B5EF4-FFF2-40B4-BE49-F238E27FC236}">
                <a16:creationId xmlns:a16="http://schemas.microsoft.com/office/drawing/2014/main" id="{0B33EEE3-8C48-433F-9BE6-3E8798A14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70" y="3290553"/>
            <a:ext cx="2002078" cy="2651760"/>
          </a:xfrm>
          <a:prstGeom prst="rect">
            <a:avLst/>
          </a:prstGeom>
        </p:spPr>
      </p:pic>
      <p:pic>
        <p:nvPicPr>
          <p:cNvPr id="9" name="Afbeelding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B70F7FD-AAC3-4E22-B27F-24F3C4C20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334" y="3272796"/>
            <a:ext cx="216118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BFF41-DF90-458D-A7E4-23B2CA9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CAABD1-3E4D-486D-9919-07C7752C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/>
              <a:t>[link naar </a:t>
            </a:r>
            <a:r>
              <a:rPr lang="nl-NL" dirty="0" err="1"/>
              <a:t>yt</a:t>
            </a:r>
            <a:r>
              <a:rPr lang="nl-NL" dirty="0"/>
              <a:t> video]</a:t>
            </a:r>
          </a:p>
          <a:p>
            <a:pPr marL="0" indent="0" algn="ctr">
              <a:buNone/>
            </a:pPr>
            <a:r>
              <a:rPr lang="nl-NL" dirty="0"/>
              <a:t>[</a:t>
            </a:r>
            <a:r>
              <a:rPr lang="nl-NL" dirty="0" err="1"/>
              <a:t>mischien</a:t>
            </a:r>
            <a:r>
              <a:rPr lang="nl-NL" dirty="0"/>
              <a:t> zelf testen als nodig is]</a:t>
            </a:r>
          </a:p>
        </p:txBody>
      </p:sp>
    </p:spTree>
    <p:extLst>
      <p:ext uri="{BB962C8B-B14F-4D97-AF65-F5344CB8AC3E}">
        <p14:creationId xmlns:p14="http://schemas.microsoft.com/office/powerpoint/2010/main" val="333610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DE3A12-1135-45AC-8002-A9F7DCD7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22975"/>
            <a:ext cx="9905998" cy="4600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dirty="0">
              <a:hlinkClick r:id="rId2"/>
            </a:endParaRPr>
          </a:p>
          <a:p>
            <a:pPr marL="0" indent="0" algn="ctr">
              <a:buNone/>
            </a:pPr>
            <a:endParaRPr lang="nl-NL" dirty="0">
              <a:hlinkClick r:id="rId2"/>
            </a:endParaRPr>
          </a:p>
          <a:p>
            <a:pPr marL="0" indent="0" algn="ctr">
              <a:buNone/>
            </a:pPr>
            <a:endParaRPr lang="nl-NL" dirty="0">
              <a:hlinkClick r:id="rId2"/>
            </a:endParaRPr>
          </a:p>
          <a:p>
            <a:pPr marL="0" indent="0" algn="ctr">
              <a:buNone/>
            </a:pPr>
            <a:r>
              <a:rPr lang="nl-NL" dirty="0">
                <a:hlinkClick r:id="rId2"/>
              </a:rPr>
              <a:t>http://blog.leapmotion.com/getting-started-leap-motion-sdk/</a:t>
            </a:r>
            <a:endParaRPr lang="nl-NL" dirty="0"/>
          </a:p>
          <a:p>
            <a:pPr marL="0" indent="0" algn="ctr">
              <a:buNone/>
            </a:pPr>
            <a:r>
              <a:rPr lang="nl-NL" dirty="0">
                <a:hlinkClick r:id="rId3"/>
              </a:rPr>
              <a:t>https://developer.leapmotion.com/documentation</a:t>
            </a:r>
            <a:endParaRPr lang="nl-NL" dirty="0"/>
          </a:p>
          <a:p>
            <a:pPr marL="0" indent="0" algn="ctr">
              <a:buNone/>
            </a:pPr>
            <a:r>
              <a:rPr lang="nl-NL" dirty="0">
                <a:hlinkClick r:id="rId4"/>
              </a:rPr>
              <a:t>https://github.com/leapmotion/LeapUnreal/</a:t>
            </a:r>
            <a:endParaRPr lang="nl-NL" dirty="0"/>
          </a:p>
          <a:p>
            <a:pPr marL="0" indent="0" algn="ctr">
              <a:buNone/>
            </a:pPr>
            <a:r>
              <a:rPr lang="nl-NL" u="sng" dirty="0">
                <a:effectLst/>
                <a:hlinkClick r:id="rId5" tooltip="https://developer-archive.leapmotion.com/documentation/csharp/devguide/Leap_Gestures.html"/>
              </a:rPr>
              <a:t>https://developer-archive.leapmotion.com/documentation/csharp/devguide/Leap_Gestures.html</a:t>
            </a:r>
            <a:endParaRPr lang="nl-NL" u="sng" dirty="0">
              <a:effectLst/>
            </a:endParaRP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B194DCE-47F4-43DC-9152-09C2C6E10831}"/>
              </a:ext>
            </a:extLst>
          </p:cNvPr>
          <p:cNvSpPr txBox="1"/>
          <p:nvPr/>
        </p:nvSpPr>
        <p:spPr>
          <a:xfrm>
            <a:off x="3619500" y="51509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Bronnen</a:t>
            </a:r>
          </a:p>
        </p:txBody>
      </p:sp>
    </p:spTree>
    <p:extLst>
      <p:ext uri="{BB962C8B-B14F-4D97-AF65-F5344CB8AC3E}">
        <p14:creationId xmlns:p14="http://schemas.microsoft.com/office/powerpoint/2010/main" val="3313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Raster</vt:lpstr>
      <vt:lpstr>Muziek doormiddel van leap motion Special input / output </vt:lpstr>
      <vt:lpstr>Inleiding </vt:lpstr>
      <vt:lpstr>Leap motion vs handtracker</vt:lpstr>
      <vt:lpstr>PowerPoint-presentatie</vt:lpstr>
      <vt:lpstr>Proces</vt:lpstr>
      <vt:lpstr>Documentatie</vt:lpstr>
      <vt:lpstr>Product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Muziek doormiddel van leap motion Special input / output </dc:title>
  <dc:creator>Kay van der Lans</dc:creator>
  <cp:lastModifiedBy>Kay van der Lans</cp:lastModifiedBy>
  <cp:revision>1</cp:revision>
  <dcterms:created xsi:type="dcterms:W3CDTF">2020-04-12T08:48:21Z</dcterms:created>
  <dcterms:modified xsi:type="dcterms:W3CDTF">2020-04-12T08:50:40Z</dcterms:modified>
</cp:coreProperties>
</file>