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Proxima Nova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B12DEB-3E9F-42F0-B8CB-9CED5CEF341C}">
  <a:tblStyle styleId="{7EB12DEB-3E9F-42F0-B8CB-9CED5CEF34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ba4fc1c6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ba4fc1c6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ba4fc1c69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ba4fc1c69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ba4fc1c69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ba4fc1c69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ba4fc1c69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ba4fc1c69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ba4fc1c69e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ba4fc1c69e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ba4fc1c69e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ba4fc1c69e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ba4fc1c69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ba4fc1c69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AITEX Classification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Chris Oriente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Imbalanced data set of grey images 256x4096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Defects found: 106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Defects found: 141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Disregard defects with less than 5 examples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Augment defect files to balance minority class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Chose 4 defects to train this model 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0866" y="0"/>
            <a:ext cx="3003133" cy="2571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5975" y="2953325"/>
            <a:ext cx="2463949" cy="210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 rotWithShape="1">
          <a:blip r:embed="rId5">
            <a:alphaModFix/>
          </a:blip>
          <a:srcRect l="28258"/>
          <a:stretch/>
        </p:blipFill>
        <p:spPr>
          <a:xfrm>
            <a:off x="4127125" y="3335375"/>
            <a:ext cx="5016873" cy="43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 rotWithShape="1">
          <a:blip r:embed="rId6">
            <a:alphaModFix/>
          </a:blip>
          <a:srcRect l="28253"/>
          <a:stretch/>
        </p:blipFill>
        <p:spPr>
          <a:xfrm>
            <a:off x="4127125" y="3983525"/>
            <a:ext cx="5016873" cy="4370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6067475" y="3010650"/>
            <a:ext cx="8469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Defect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6046513" y="3618950"/>
            <a:ext cx="1178100" cy="1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No defect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&amp; Train Time Augmentation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Load by decoding png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Augments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Defect images to balance their minority class. 8 were created images of random vertical flips, brightness, and contrast change.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Augments that reduced accuracy that were tested were random cropping and horizontal flips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Normalized by reducing the mean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Turn defect code into one hot encoding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Resize image to [224,224]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 Model</a:t>
            </a: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Resnet152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Deep 152 layers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Strong performance on computer vision tasks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Residual learning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Expensive, 8 GB model training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Training takes ~40 min on a CPU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 &amp; Conclusion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 fold cross validation to assess accuracy and F1 score on 5 random shuffles of the data.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Avg model accuracy: 0.896</a:t>
            </a:r>
            <a:endParaRPr/>
          </a:p>
          <a:p>
            <a:pPr marL="1828800" lvl="3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Average F_1:</a:t>
            </a:r>
            <a:endParaRPr sz="18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Total Confusion Matrix: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91" name="Google Shape;91;p17"/>
          <p:cNvGraphicFramePr/>
          <p:nvPr/>
        </p:nvGraphicFramePr>
        <p:xfrm>
          <a:off x="3770588" y="1640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{7EB12DEB-3E9F-42F0-B8CB-9CED5CEF341C}</a:tableStyleId>
              </a:tblPr>
              <a:tblGrid>
                <a:gridCol w="1053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3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2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3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2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defect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Broken End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Broken Yarn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Crease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Nep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0.955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0.334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0.8600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0.600   	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0.398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2" name="Google Shape;92;p17"/>
          <p:cNvGraphicFramePr/>
          <p:nvPr/>
        </p:nvGraphicFramePr>
        <p:xfrm>
          <a:off x="3789850" y="3082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{7EB12DEB-3E9F-42F0-B8CB-9CED5CEF341C}</a:tableStyleId>
              </a:tblPr>
              <a:tblGrid>
                <a:gridCol w="104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2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5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7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211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15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3" name="Google Shape;93;p17"/>
          <p:cNvSpPr txBox="1"/>
          <p:nvPr/>
        </p:nvSpPr>
        <p:spPr>
          <a:xfrm>
            <a:off x="3934625" y="2720875"/>
            <a:ext cx="2194500" cy="2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Predicted Label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Fold Training curves for Overfitting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1200"/>
            <a:ext cx="3056851" cy="3121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6850" y="1011200"/>
            <a:ext cx="2960999" cy="3121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7851" y="1011188"/>
            <a:ext cx="3126151" cy="3121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Fold Training curves for Overfitting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4542" y="1011188"/>
            <a:ext cx="3148826" cy="3121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8400" y="1011188"/>
            <a:ext cx="3126151" cy="3121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Few and One shot learning can help capture defects that have one example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different models to find the one that performs the best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fully convolutional network does not require an input size. This will reduce the loss from resizing a rectangular image to a square.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</Words>
  <Application>Microsoft Office PowerPoint</Application>
  <PresentationFormat>On-screen Show (16:9)</PresentationFormat>
  <Paragraphs>77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Proxima Nova</vt:lpstr>
      <vt:lpstr>Spearmint</vt:lpstr>
      <vt:lpstr>AITEX Classification</vt:lpstr>
      <vt:lpstr>Data Exploration</vt:lpstr>
      <vt:lpstr>Preprocessing &amp; Train Time Augmentation </vt:lpstr>
      <vt:lpstr>Supervised Learning Model</vt:lpstr>
      <vt:lpstr>Model Evaluation &amp; Conclusion  </vt:lpstr>
      <vt:lpstr>K Fold Training curves for Overfitting</vt:lpstr>
      <vt:lpstr>K Fold Training curves for Overfitting 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AITEX Classification</dc:title>
  <dc:creator>Christian Oriente</dc:creator>
  <cp:lastModifiedBy>Oriente,Chris</cp:lastModifiedBy>
  <cp:revision>1</cp:revision>
  <dcterms:modified xsi:type="dcterms:W3CDTF">2024-02-19T16:49:14Z</dcterms:modified>
</cp:coreProperties>
</file>