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2"/>
  </p:notesMasterIdLst>
  <p:sldIdLst>
    <p:sldId id="256" r:id="rId2"/>
    <p:sldId id="258" r:id="rId3"/>
    <p:sldId id="268" r:id="rId4"/>
    <p:sldId id="262" r:id="rId5"/>
    <p:sldId id="264" r:id="rId6"/>
    <p:sldId id="266" r:id="rId7"/>
    <p:sldId id="265" r:id="rId8"/>
    <p:sldId id="272" r:id="rId9"/>
    <p:sldId id="273" r:id="rId10"/>
    <p:sldId id="270" r:id="rId11"/>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B6616-D263-47A4-B0C4-B1D192B78999}" v="6" dt="2023-04-27T23:18:32.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56" y="17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elyn Garcia" userId="2b8b87527f180c5d" providerId="LiveId" clId="{01BB6616-D263-47A4-B0C4-B1D192B78999}"/>
    <pc:docChg chg="undo custSel addSld delSld modSld modNotesMaster">
      <pc:chgData name="Jocelyn Garcia" userId="2b8b87527f180c5d" providerId="LiveId" clId="{01BB6616-D263-47A4-B0C4-B1D192B78999}" dt="2023-04-27T23:17:49.726" v="1094"/>
      <pc:docMkLst>
        <pc:docMk/>
      </pc:docMkLst>
      <pc:sldChg chg="modSp mod">
        <pc:chgData name="Jocelyn Garcia" userId="2b8b87527f180c5d" providerId="LiveId" clId="{01BB6616-D263-47A4-B0C4-B1D192B78999}" dt="2023-04-27T21:00:30.329" v="2" actId="20577"/>
        <pc:sldMkLst>
          <pc:docMk/>
          <pc:sldMk cId="1323623051" sldId="258"/>
        </pc:sldMkLst>
        <pc:spChg chg="mod">
          <ac:chgData name="Jocelyn Garcia" userId="2b8b87527f180c5d" providerId="LiveId" clId="{01BB6616-D263-47A4-B0C4-B1D192B78999}" dt="2023-04-27T21:00:30.329" v="2" actId="20577"/>
          <ac:spMkLst>
            <pc:docMk/>
            <pc:sldMk cId="1323623051" sldId="258"/>
            <ac:spMk id="2" creationId="{8B2B1AEE-3465-A1EB-CC3B-2BB199189BBD}"/>
          </ac:spMkLst>
        </pc:spChg>
      </pc:sldChg>
      <pc:sldChg chg="addSp delSp modSp mod">
        <pc:chgData name="Jocelyn Garcia" userId="2b8b87527f180c5d" providerId="LiveId" clId="{01BB6616-D263-47A4-B0C4-B1D192B78999}" dt="2023-04-27T21:32:51" v="50" actId="1076"/>
        <pc:sldMkLst>
          <pc:docMk/>
          <pc:sldMk cId="1883995977" sldId="262"/>
        </pc:sldMkLst>
        <pc:spChg chg="add del mod">
          <ac:chgData name="Jocelyn Garcia" userId="2b8b87527f180c5d" providerId="LiveId" clId="{01BB6616-D263-47A4-B0C4-B1D192B78999}" dt="2023-04-27T21:27:35.622" v="25"/>
          <ac:spMkLst>
            <pc:docMk/>
            <pc:sldMk cId="1883995977" sldId="262"/>
            <ac:spMk id="5" creationId="{D46CCC55-6C49-064E-6044-1A4DE4D1A0D4}"/>
          </ac:spMkLst>
        </pc:spChg>
        <pc:spChg chg="add del mod">
          <ac:chgData name="Jocelyn Garcia" userId="2b8b87527f180c5d" providerId="LiveId" clId="{01BB6616-D263-47A4-B0C4-B1D192B78999}" dt="2023-04-27T21:27:44.448" v="28" actId="22"/>
          <ac:spMkLst>
            <pc:docMk/>
            <pc:sldMk cId="1883995977" sldId="262"/>
            <ac:spMk id="9" creationId="{B1C28355-AC28-A5F2-00ED-1C25E66FAF53}"/>
          </ac:spMkLst>
        </pc:spChg>
        <pc:spChg chg="add del mod">
          <ac:chgData name="Jocelyn Garcia" userId="2b8b87527f180c5d" providerId="LiveId" clId="{01BB6616-D263-47A4-B0C4-B1D192B78999}" dt="2023-04-27T21:31:10.616" v="38" actId="22"/>
          <ac:spMkLst>
            <pc:docMk/>
            <pc:sldMk cId="1883995977" sldId="262"/>
            <ac:spMk id="15" creationId="{EAECDA5E-DD7F-61ED-0059-1849DCA9AAE9}"/>
          </ac:spMkLst>
        </pc:spChg>
        <pc:picChg chg="add del mod">
          <ac:chgData name="Jocelyn Garcia" userId="2b8b87527f180c5d" providerId="LiveId" clId="{01BB6616-D263-47A4-B0C4-B1D192B78999}" dt="2023-04-27T21:27:39.869" v="27" actId="21"/>
          <ac:picMkLst>
            <pc:docMk/>
            <pc:sldMk cId="1883995977" sldId="262"/>
            <ac:picMk id="6" creationId="{0EB9BA54-594E-BA41-168A-B4D2845FF94D}"/>
          </ac:picMkLst>
        </pc:picChg>
        <pc:picChg chg="del mod">
          <ac:chgData name="Jocelyn Garcia" userId="2b8b87527f180c5d" providerId="LiveId" clId="{01BB6616-D263-47A4-B0C4-B1D192B78999}" dt="2023-04-27T21:27:32.310" v="24" actId="21"/>
          <ac:picMkLst>
            <pc:docMk/>
            <pc:sldMk cId="1883995977" sldId="262"/>
            <ac:picMk id="8" creationId="{D50B1912-46AB-47BB-5031-742C2A0E758E}"/>
          </ac:picMkLst>
        </pc:picChg>
        <pc:picChg chg="add del mod ord">
          <ac:chgData name="Jocelyn Garcia" userId="2b8b87527f180c5d" providerId="LiveId" clId="{01BB6616-D263-47A4-B0C4-B1D192B78999}" dt="2023-04-27T21:31:00.563" v="36" actId="21"/>
          <ac:picMkLst>
            <pc:docMk/>
            <pc:sldMk cId="1883995977" sldId="262"/>
            <ac:picMk id="11" creationId="{D75CC1EB-8B3B-9BB2-EF07-DF5AF1E55C30}"/>
          </ac:picMkLst>
        </pc:picChg>
        <pc:picChg chg="add mod ord">
          <ac:chgData name="Jocelyn Garcia" userId="2b8b87527f180c5d" providerId="LiveId" clId="{01BB6616-D263-47A4-B0C4-B1D192B78999}" dt="2023-04-27T21:31:32.428" v="44" actId="1076"/>
          <ac:picMkLst>
            <pc:docMk/>
            <pc:sldMk cId="1883995977" sldId="262"/>
            <ac:picMk id="13" creationId="{C6F50FF5-3010-DB60-2C9F-52FA0DC0E918}"/>
          </ac:picMkLst>
        </pc:picChg>
        <pc:picChg chg="add mod ord">
          <ac:chgData name="Jocelyn Garcia" userId="2b8b87527f180c5d" providerId="LiveId" clId="{01BB6616-D263-47A4-B0C4-B1D192B78999}" dt="2023-04-27T21:31:18.092" v="41" actId="14100"/>
          <ac:picMkLst>
            <pc:docMk/>
            <pc:sldMk cId="1883995977" sldId="262"/>
            <ac:picMk id="17" creationId="{0336769B-1F0C-984E-371C-392C99BF9722}"/>
          </ac:picMkLst>
        </pc:picChg>
        <pc:picChg chg="add mod">
          <ac:chgData name="Jocelyn Garcia" userId="2b8b87527f180c5d" providerId="LiveId" clId="{01BB6616-D263-47A4-B0C4-B1D192B78999}" dt="2023-04-27T21:32:33.005" v="48" actId="14100"/>
          <ac:picMkLst>
            <pc:docMk/>
            <pc:sldMk cId="1883995977" sldId="262"/>
            <ac:picMk id="19" creationId="{A63399B8-F8A0-5789-77CE-F7429C5DB133}"/>
          </ac:picMkLst>
        </pc:picChg>
        <pc:picChg chg="add mod">
          <ac:chgData name="Jocelyn Garcia" userId="2b8b87527f180c5d" providerId="LiveId" clId="{01BB6616-D263-47A4-B0C4-B1D192B78999}" dt="2023-04-27T21:32:51" v="50" actId="1076"/>
          <ac:picMkLst>
            <pc:docMk/>
            <pc:sldMk cId="1883995977" sldId="262"/>
            <ac:picMk id="21" creationId="{EED11008-00DD-3F85-A5CF-8D066B3C0F56}"/>
          </ac:picMkLst>
        </pc:picChg>
      </pc:sldChg>
      <pc:sldChg chg="addSp delSp modSp mod">
        <pc:chgData name="Jocelyn Garcia" userId="2b8b87527f180c5d" providerId="LiveId" clId="{01BB6616-D263-47A4-B0C4-B1D192B78999}" dt="2023-04-27T21:41:44.264" v="73" actId="1076"/>
        <pc:sldMkLst>
          <pc:docMk/>
          <pc:sldMk cId="3088546312" sldId="264"/>
        </pc:sldMkLst>
        <pc:spChg chg="add del mod">
          <ac:chgData name="Jocelyn Garcia" userId="2b8b87527f180c5d" providerId="LiveId" clId="{01BB6616-D263-47A4-B0C4-B1D192B78999}" dt="2023-04-27T21:35:48.328" v="52" actId="22"/>
          <ac:spMkLst>
            <pc:docMk/>
            <pc:sldMk cId="3088546312" sldId="264"/>
            <ac:spMk id="5" creationId="{E09C4CC4-4806-1586-7E81-8BA0332581AC}"/>
          </ac:spMkLst>
        </pc:spChg>
        <pc:picChg chg="add mod ord">
          <ac:chgData name="Jocelyn Garcia" userId="2b8b87527f180c5d" providerId="LiveId" clId="{01BB6616-D263-47A4-B0C4-B1D192B78999}" dt="2023-04-27T21:36:15.969" v="59" actId="14100"/>
          <ac:picMkLst>
            <pc:docMk/>
            <pc:sldMk cId="3088546312" sldId="264"/>
            <ac:picMk id="7" creationId="{673278E7-6DF9-C644-3C70-2E4D38DB2315}"/>
          </ac:picMkLst>
        </pc:picChg>
        <pc:picChg chg="add mod">
          <ac:chgData name="Jocelyn Garcia" userId="2b8b87527f180c5d" providerId="LiveId" clId="{01BB6616-D263-47A4-B0C4-B1D192B78999}" dt="2023-04-27T21:41:44.264" v="73" actId="1076"/>
          <ac:picMkLst>
            <pc:docMk/>
            <pc:sldMk cId="3088546312" sldId="264"/>
            <ac:picMk id="9" creationId="{353DE9F2-3B31-0523-063C-3AE5A86BF1FF}"/>
          </ac:picMkLst>
        </pc:picChg>
        <pc:picChg chg="del">
          <ac:chgData name="Jocelyn Garcia" userId="2b8b87527f180c5d" providerId="LiveId" clId="{01BB6616-D263-47A4-B0C4-B1D192B78999}" dt="2023-04-27T21:35:44.108" v="51" actId="21"/>
          <ac:picMkLst>
            <pc:docMk/>
            <pc:sldMk cId="3088546312" sldId="264"/>
            <ac:picMk id="15" creationId="{D0A66FB2-6FFA-311D-639C-2692974D8837}"/>
          </ac:picMkLst>
        </pc:picChg>
      </pc:sldChg>
      <pc:sldChg chg="addSp delSp modSp mod">
        <pc:chgData name="Jocelyn Garcia" userId="2b8b87527f180c5d" providerId="LiveId" clId="{01BB6616-D263-47A4-B0C4-B1D192B78999}" dt="2023-04-27T21:43:11.677" v="81" actId="1076"/>
        <pc:sldMkLst>
          <pc:docMk/>
          <pc:sldMk cId="3038772808" sldId="265"/>
        </pc:sldMkLst>
        <pc:spChg chg="add del mod">
          <ac:chgData name="Jocelyn Garcia" userId="2b8b87527f180c5d" providerId="LiveId" clId="{01BB6616-D263-47A4-B0C4-B1D192B78999}" dt="2023-04-27T21:42:44.183" v="75" actId="22"/>
          <ac:spMkLst>
            <pc:docMk/>
            <pc:sldMk cId="3038772808" sldId="265"/>
            <ac:spMk id="6" creationId="{6A4B1A3D-D6EB-A95F-EAC7-34518F77B0EF}"/>
          </ac:spMkLst>
        </pc:spChg>
        <pc:picChg chg="del">
          <ac:chgData name="Jocelyn Garcia" userId="2b8b87527f180c5d" providerId="LiveId" clId="{01BB6616-D263-47A4-B0C4-B1D192B78999}" dt="2023-04-27T21:42:30.325" v="74" actId="21"/>
          <ac:picMkLst>
            <pc:docMk/>
            <pc:sldMk cId="3038772808" sldId="265"/>
            <ac:picMk id="5" creationId="{175B90CA-9A19-BADB-29BF-A680AA20257A}"/>
          </ac:picMkLst>
        </pc:picChg>
        <pc:picChg chg="add mod ord">
          <ac:chgData name="Jocelyn Garcia" userId="2b8b87527f180c5d" providerId="LiveId" clId="{01BB6616-D263-47A4-B0C4-B1D192B78999}" dt="2023-04-27T21:42:55.104" v="79" actId="14100"/>
          <ac:picMkLst>
            <pc:docMk/>
            <pc:sldMk cId="3038772808" sldId="265"/>
            <ac:picMk id="8" creationId="{6132A055-DE5C-64C0-A502-19A10D9F0BEB}"/>
          </ac:picMkLst>
        </pc:picChg>
        <pc:picChg chg="add mod">
          <ac:chgData name="Jocelyn Garcia" userId="2b8b87527f180c5d" providerId="LiveId" clId="{01BB6616-D263-47A4-B0C4-B1D192B78999}" dt="2023-04-27T21:43:11.677" v="81" actId="1076"/>
          <ac:picMkLst>
            <pc:docMk/>
            <pc:sldMk cId="3038772808" sldId="265"/>
            <ac:picMk id="10" creationId="{8F8D139D-DEF7-3A58-D272-F5584AA4830F}"/>
          </ac:picMkLst>
        </pc:picChg>
      </pc:sldChg>
      <pc:sldChg chg="addSp delSp modSp mod">
        <pc:chgData name="Jocelyn Garcia" userId="2b8b87527f180c5d" providerId="LiveId" clId="{01BB6616-D263-47A4-B0C4-B1D192B78999}" dt="2023-04-27T21:41:37.145" v="72" actId="1076"/>
        <pc:sldMkLst>
          <pc:docMk/>
          <pc:sldMk cId="508337370" sldId="266"/>
        </pc:sldMkLst>
        <pc:spChg chg="add del mod">
          <ac:chgData name="Jocelyn Garcia" userId="2b8b87527f180c5d" providerId="LiveId" clId="{01BB6616-D263-47A4-B0C4-B1D192B78999}" dt="2023-04-27T21:40:17.486" v="63" actId="22"/>
          <ac:spMkLst>
            <pc:docMk/>
            <pc:sldMk cId="508337370" sldId="266"/>
            <ac:spMk id="4" creationId="{DBE7CC15-15FE-F19A-885B-B6D7240219E9}"/>
          </ac:spMkLst>
        </pc:spChg>
        <pc:picChg chg="add mod ord">
          <ac:chgData name="Jocelyn Garcia" userId="2b8b87527f180c5d" providerId="LiveId" clId="{01BB6616-D263-47A4-B0C4-B1D192B78999}" dt="2023-04-27T21:41:33.996" v="71" actId="14100"/>
          <ac:picMkLst>
            <pc:docMk/>
            <pc:sldMk cId="508337370" sldId="266"/>
            <ac:picMk id="6" creationId="{C2C24963-698B-B60F-77C7-10D27E62DF8D}"/>
          </ac:picMkLst>
        </pc:picChg>
        <pc:picChg chg="del">
          <ac:chgData name="Jocelyn Garcia" userId="2b8b87527f180c5d" providerId="LiveId" clId="{01BB6616-D263-47A4-B0C4-B1D192B78999}" dt="2023-04-27T21:40:10.558" v="62" actId="21"/>
          <ac:picMkLst>
            <pc:docMk/>
            <pc:sldMk cId="508337370" sldId="266"/>
            <ac:picMk id="7" creationId="{113B6C01-83AF-D873-1197-453744B9042B}"/>
          </ac:picMkLst>
        </pc:picChg>
        <pc:picChg chg="add mod">
          <ac:chgData name="Jocelyn Garcia" userId="2b8b87527f180c5d" providerId="LiveId" clId="{01BB6616-D263-47A4-B0C4-B1D192B78999}" dt="2023-04-27T21:41:37.145" v="72" actId="1076"/>
          <ac:picMkLst>
            <pc:docMk/>
            <pc:sldMk cId="508337370" sldId="266"/>
            <ac:picMk id="10" creationId="{D0CF1FBB-4858-E823-C18D-F0E48BA7CE58}"/>
          </ac:picMkLst>
        </pc:picChg>
      </pc:sldChg>
      <pc:sldChg chg="modSp mod">
        <pc:chgData name="Jocelyn Garcia" userId="2b8b87527f180c5d" providerId="LiveId" clId="{01BB6616-D263-47A4-B0C4-B1D192B78999}" dt="2023-04-27T21:07:28.533" v="20" actId="403"/>
        <pc:sldMkLst>
          <pc:docMk/>
          <pc:sldMk cId="3065578035" sldId="268"/>
        </pc:sldMkLst>
        <pc:spChg chg="mod">
          <ac:chgData name="Jocelyn Garcia" userId="2b8b87527f180c5d" providerId="LiveId" clId="{01BB6616-D263-47A4-B0C4-B1D192B78999}" dt="2023-04-27T21:07:28.533" v="20" actId="403"/>
          <ac:spMkLst>
            <pc:docMk/>
            <pc:sldMk cId="3065578035" sldId="268"/>
            <ac:spMk id="7" creationId="{796964A3-146C-43E6-718A-B4BB861E80C8}"/>
          </ac:spMkLst>
        </pc:spChg>
      </pc:sldChg>
      <pc:sldChg chg="del">
        <pc:chgData name="Jocelyn Garcia" userId="2b8b87527f180c5d" providerId="LiveId" clId="{01BB6616-D263-47A4-B0C4-B1D192B78999}" dt="2023-04-27T23:01:03.188" v="823" actId="2696"/>
        <pc:sldMkLst>
          <pc:docMk/>
          <pc:sldMk cId="4239854734" sldId="269"/>
        </pc:sldMkLst>
      </pc:sldChg>
      <pc:sldChg chg="modSp new del mod">
        <pc:chgData name="Jocelyn Garcia" userId="2b8b87527f180c5d" providerId="LiveId" clId="{01BB6616-D263-47A4-B0C4-B1D192B78999}" dt="2023-04-27T23:09:21.788" v="1045" actId="2696"/>
        <pc:sldMkLst>
          <pc:docMk/>
          <pc:sldMk cId="257921465" sldId="271"/>
        </pc:sldMkLst>
        <pc:spChg chg="mod">
          <ac:chgData name="Jocelyn Garcia" userId="2b8b87527f180c5d" providerId="LiveId" clId="{01BB6616-D263-47A4-B0C4-B1D192B78999}" dt="2023-04-27T23:07:19.580" v="986" actId="1076"/>
          <ac:spMkLst>
            <pc:docMk/>
            <pc:sldMk cId="257921465" sldId="271"/>
            <ac:spMk id="2" creationId="{AB6CB929-1A0C-CDE2-41EE-46BFC067172A}"/>
          </ac:spMkLst>
        </pc:spChg>
        <pc:spChg chg="mod">
          <ac:chgData name="Jocelyn Garcia" userId="2b8b87527f180c5d" providerId="LiveId" clId="{01BB6616-D263-47A4-B0C4-B1D192B78999}" dt="2023-04-27T23:08:50.927" v="1029" actId="1076"/>
          <ac:spMkLst>
            <pc:docMk/>
            <pc:sldMk cId="257921465" sldId="271"/>
            <ac:spMk id="3" creationId="{756FDF1C-073B-794A-4DAD-4580B2CB9B65}"/>
          </ac:spMkLst>
        </pc:spChg>
        <pc:spChg chg="mod">
          <ac:chgData name="Jocelyn Garcia" userId="2b8b87527f180c5d" providerId="LiveId" clId="{01BB6616-D263-47A4-B0C4-B1D192B78999}" dt="2023-04-27T22:36:55.864" v="183" actId="14100"/>
          <ac:spMkLst>
            <pc:docMk/>
            <pc:sldMk cId="257921465" sldId="271"/>
            <ac:spMk id="4" creationId="{49519733-5191-5E16-37E6-D9701E67E7AB}"/>
          </ac:spMkLst>
        </pc:spChg>
      </pc:sldChg>
      <pc:sldChg chg="new del">
        <pc:chgData name="Jocelyn Garcia" userId="2b8b87527f180c5d" providerId="LiveId" clId="{01BB6616-D263-47A4-B0C4-B1D192B78999}" dt="2023-04-27T21:44:00.269" v="83" actId="2696"/>
        <pc:sldMkLst>
          <pc:docMk/>
          <pc:sldMk cId="2853030268" sldId="271"/>
        </pc:sldMkLst>
      </pc:sldChg>
      <pc:sldChg chg="addSp modSp new mod">
        <pc:chgData name="Jocelyn Garcia" userId="2b8b87527f180c5d" providerId="LiveId" clId="{01BB6616-D263-47A4-B0C4-B1D192B78999}" dt="2023-04-27T23:17:21.382" v="1093" actId="113"/>
        <pc:sldMkLst>
          <pc:docMk/>
          <pc:sldMk cId="3928340986" sldId="272"/>
        </pc:sldMkLst>
        <pc:spChg chg="mod">
          <ac:chgData name="Jocelyn Garcia" userId="2b8b87527f180c5d" providerId="LiveId" clId="{01BB6616-D263-47A4-B0C4-B1D192B78999}" dt="2023-04-27T23:17:21.382" v="1093" actId="113"/>
          <ac:spMkLst>
            <pc:docMk/>
            <pc:sldMk cId="3928340986" sldId="272"/>
            <ac:spMk id="2" creationId="{0D29A37C-1267-8D85-0249-5BC511122F0C}"/>
          </ac:spMkLst>
        </pc:spChg>
        <pc:spChg chg="mod">
          <ac:chgData name="Jocelyn Garcia" userId="2b8b87527f180c5d" providerId="LiveId" clId="{01BB6616-D263-47A4-B0C4-B1D192B78999}" dt="2023-04-27T23:07:01.522" v="985" actId="255"/>
          <ac:spMkLst>
            <pc:docMk/>
            <pc:sldMk cId="3928340986" sldId="272"/>
            <ac:spMk id="3" creationId="{76CF76FA-3AD9-C36A-90F3-7D68283C1E6A}"/>
          </ac:spMkLst>
        </pc:spChg>
        <pc:cxnChg chg="add mod">
          <ac:chgData name="Jocelyn Garcia" userId="2b8b87527f180c5d" providerId="LiveId" clId="{01BB6616-D263-47A4-B0C4-B1D192B78999}" dt="2023-04-27T23:06:39.801" v="981" actId="1582"/>
          <ac:cxnSpMkLst>
            <pc:docMk/>
            <pc:sldMk cId="3928340986" sldId="272"/>
            <ac:cxnSpMk id="5" creationId="{7EEC79B1-F39F-D960-9882-852516D433AD}"/>
          </ac:cxnSpMkLst>
        </pc:cxnChg>
      </pc:sldChg>
      <pc:sldChg chg="modSp add mod">
        <pc:chgData name="Jocelyn Garcia" userId="2b8b87527f180c5d" providerId="LiveId" clId="{01BB6616-D263-47A4-B0C4-B1D192B78999}" dt="2023-04-27T23:17:02.672" v="1091" actId="404"/>
        <pc:sldMkLst>
          <pc:docMk/>
          <pc:sldMk cId="3847654660" sldId="273"/>
        </pc:sldMkLst>
        <pc:spChg chg="mod">
          <ac:chgData name="Jocelyn Garcia" userId="2b8b87527f180c5d" providerId="LiveId" clId="{01BB6616-D263-47A4-B0C4-B1D192B78999}" dt="2023-04-27T23:17:02.672" v="1091" actId="404"/>
          <ac:spMkLst>
            <pc:docMk/>
            <pc:sldMk cId="3847654660" sldId="273"/>
            <ac:spMk id="2" creationId="{0D29A37C-1267-8D85-0249-5BC511122F0C}"/>
          </ac:spMkLst>
        </pc:spChg>
      </pc:sldChg>
    </pc:docChg>
  </pc:docChgLst>
  <pc:docChgLst>
    <pc:chgData name="Jocelyn" userId="2b8b87527f180c5d" providerId="LiveId" clId="{849CF9AB-A96B-4F9D-902F-04AA602C1143}"/>
    <pc:docChg chg="undo custSel addSld delSld modSld sldOrd">
      <pc:chgData name="Jocelyn" userId="2b8b87527f180c5d" providerId="LiveId" clId="{849CF9AB-A96B-4F9D-902F-04AA602C1143}" dt="2023-02-06T04:39:23.367" v="2634" actId="313"/>
      <pc:docMkLst>
        <pc:docMk/>
      </pc:docMkLst>
      <pc:sldChg chg="addSp delSp modSp mod setBg">
        <pc:chgData name="Jocelyn" userId="2b8b87527f180c5d" providerId="LiveId" clId="{849CF9AB-A96B-4F9D-902F-04AA602C1143}" dt="2023-02-06T04:39:23.367" v="2634" actId="313"/>
        <pc:sldMkLst>
          <pc:docMk/>
          <pc:sldMk cId="1323623051" sldId="258"/>
        </pc:sldMkLst>
        <pc:spChg chg="mod">
          <ac:chgData name="Jocelyn" userId="2b8b87527f180c5d" providerId="LiveId" clId="{849CF9AB-A96B-4F9D-902F-04AA602C1143}" dt="2023-02-06T04:39:23.367" v="2634" actId="313"/>
          <ac:spMkLst>
            <pc:docMk/>
            <pc:sldMk cId="1323623051" sldId="258"/>
            <ac:spMk id="2" creationId="{8B2B1AEE-3465-A1EB-CC3B-2BB199189BBD}"/>
          </ac:spMkLst>
        </pc:spChg>
        <pc:spChg chg="mod">
          <ac:chgData name="Jocelyn" userId="2b8b87527f180c5d" providerId="LiveId" clId="{849CF9AB-A96B-4F9D-902F-04AA602C1143}" dt="2023-02-05T06:42:16.449" v="1273" actId="1076"/>
          <ac:spMkLst>
            <pc:docMk/>
            <pc:sldMk cId="1323623051" sldId="258"/>
            <ac:spMk id="3" creationId="{E18BC804-89DD-8BFC-E8A6-BA151B57D949}"/>
          </ac:spMkLst>
        </pc:spChg>
        <pc:spChg chg="add del">
          <ac:chgData name="Jocelyn" userId="2b8b87527f180c5d" providerId="LiveId" clId="{849CF9AB-A96B-4F9D-902F-04AA602C1143}" dt="2023-02-05T06:40:28.333" v="1248" actId="26606"/>
          <ac:spMkLst>
            <pc:docMk/>
            <pc:sldMk cId="1323623051" sldId="258"/>
            <ac:spMk id="6" creationId="{DD4C4B28-6B4B-4445-8535-F516D74E4AA9}"/>
          </ac:spMkLst>
        </pc:spChg>
        <pc:spChg chg="add del">
          <ac:chgData name="Jocelyn" userId="2b8b87527f180c5d" providerId="LiveId" clId="{849CF9AB-A96B-4F9D-902F-04AA602C1143}" dt="2023-02-05T06:39:53.171" v="1230" actId="26606"/>
          <ac:spMkLst>
            <pc:docMk/>
            <pc:sldMk cId="1323623051" sldId="258"/>
            <ac:spMk id="8" creationId="{DD4C4B28-6B4B-4445-8535-F516D74E4AA9}"/>
          </ac:spMkLst>
        </pc:spChg>
        <pc:spChg chg="add del">
          <ac:chgData name="Jocelyn" userId="2b8b87527f180c5d" providerId="LiveId" clId="{849CF9AB-A96B-4F9D-902F-04AA602C1143}" dt="2023-02-05T06:39:55.690" v="1236" actId="26606"/>
          <ac:spMkLst>
            <pc:docMk/>
            <pc:sldMk cId="1323623051" sldId="258"/>
            <ac:spMk id="9" creationId="{DD4C4B28-6B4B-4445-8535-F516D74E4AA9}"/>
          </ac:spMkLst>
        </pc:spChg>
        <pc:spChg chg="add del">
          <ac:chgData name="Jocelyn" userId="2b8b87527f180c5d" providerId="LiveId" clId="{849CF9AB-A96B-4F9D-902F-04AA602C1143}" dt="2023-02-05T06:39:53.171" v="1230" actId="26606"/>
          <ac:spMkLst>
            <pc:docMk/>
            <pc:sldMk cId="1323623051" sldId="258"/>
            <ac:spMk id="12" creationId="{55B419A7-F817-4767-8CCB-FB0E189C4ACD}"/>
          </ac:spMkLst>
        </pc:spChg>
        <pc:spChg chg="add del">
          <ac:chgData name="Jocelyn" userId="2b8b87527f180c5d" providerId="LiveId" clId="{849CF9AB-A96B-4F9D-902F-04AA602C1143}" dt="2023-02-05T06:39:55.690" v="1236" actId="26606"/>
          <ac:spMkLst>
            <pc:docMk/>
            <pc:sldMk cId="1323623051" sldId="258"/>
            <ac:spMk id="13" creationId="{55B419A7-F817-4767-8CCB-FB0E189C4ACD}"/>
          </ac:spMkLst>
        </pc:spChg>
        <pc:spChg chg="add del">
          <ac:chgData name="Jocelyn" userId="2b8b87527f180c5d" providerId="LiveId" clId="{849CF9AB-A96B-4F9D-902F-04AA602C1143}" dt="2023-02-05T06:39:55.690" v="1236" actId="26606"/>
          <ac:spMkLst>
            <pc:docMk/>
            <pc:sldMk cId="1323623051" sldId="258"/>
            <ac:spMk id="15" creationId="{E4398140-F067-40E9-892C-4DB04C70BC55}"/>
          </ac:spMkLst>
        </pc:spChg>
        <pc:spChg chg="add del">
          <ac:chgData name="Jocelyn" userId="2b8b87527f180c5d" providerId="LiveId" clId="{849CF9AB-A96B-4F9D-902F-04AA602C1143}" dt="2023-02-05T06:39:53.171" v="1230" actId="26606"/>
          <ac:spMkLst>
            <pc:docMk/>
            <pc:sldMk cId="1323623051" sldId="258"/>
            <ac:spMk id="16" creationId="{B3BE00DD-5F52-49B1-A83B-F2E555AC5D05}"/>
          </ac:spMkLst>
        </pc:spChg>
        <pc:spChg chg="add del">
          <ac:chgData name="Jocelyn" userId="2b8b87527f180c5d" providerId="LiveId" clId="{849CF9AB-A96B-4F9D-902F-04AA602C1143}" dt="2023-02-05T06:39:54.629" v="1233" actId="26606"/>
          <ac:spMkLst>
            <pc:docMk/>
            <pc:sldMk cId="1323623051" sldId="258"/>
            <ac:spMk id="18" creationId="{DD4C4B28-6B4B-4445-8535-F516D74E4AA9}"/>
          </ac:spMkLst>
        </pc:spChg>
        <pc:spChg chg="add del">
          <ac:chgData name="Jocelyn" userId="2b8b87527f180c5d" providerId="LiveId" clId="{849CF9AB-A96B-4F9D-902F-04AA602C1143}" dt="2023-02-05T06:39:54.629" v="1233" actId="26606"/>
          <ac:spMkLst>
            <pc:docMk/>
            <pc:sldMk cId="1323623051" sldId="258"/>
            <ac:spMk id="20" creationId="{55B419A7-F817-4767-8CCB-FB0E189C4ACD}"/>
          </ac:spMkLst>
        </pc:spChg>
        <pc:spChg chg="add del">
          <ac:chgData name="Jocelyn" userId="2b8b87527f180c5d" providerId="LiveId" clId="{849CF9AB-A96B-4F9D-902F-04AA602C1143}" dt="2023-02-05T06:39:54.629" v="1233" actId="26606"/>
          <ac:spMkLst>
            <pc:docMk/>
            <pc:sldMk cId="1323623051" sldId="258"/>
            <ac:spMk id="22" creationId="{7021D92D-08FF-45A6-9109-AC9462C7E8E3}"/>
          </ac:spMkLst>
        </pc:spChg>
        <pc:spChg chg="add del">
          <ac:chgData name="Jocelyn" userId="2b8b87527f180c5d" providerId="LiveId" clId="{849CF9AB-A96B-4F9D-902F-04AA602C1143}" dt="2023-02-05T06:40:28.333" v="1248" actId="26606"/>
          <ac:spMkLst>
            <pc:docMk/>
            <pc:sldMk cId="1323623051" sldId="258"/>
            <ac:spMk id="23" creationId="{55B419A7-F817-4767-8CCB-FB0E189C4ACD}"/>
          </ac:spMkLst>
        </pc:spChg>
        <pc:spChg chg="add del">
          <ac:chgData name="Jocelyn" userId="2b8b87527f180c5d" providerId="LiveId" clId="{849CF9AB-A96B-4F9D-902F-04AA602C1143}" dt="2023-02-05T06:39:55.690" v="1236" actId="26606"/>
          <ac:spMkLst>
            <pc:docMk/>
            <pc:sldMk cId="1323623051" sldId="258"/>
            <ac:spMk id="25" creationId="{7021D92D-08FF-45A6-9109-AC9462C7E8E3}"/>
          </ac:spMkLst>
        </pc:spChg>
        <pc:spChg chg="add del">
          <ac:chgData name="Jocelyn" userId="2b8b87527f180c5d" providerId="LiveId" clId="{849CF9AB-A96B-4F9D-902F-04AA602C1143}" dt="2023-02-05T06:39:56.624" v="1239" actId="26606"/>
          <ac:spMkLst>
            <pc:docMk/>
            <pc:sldMk cId="1323623051" sldId="258"/>
            <ac:spMk id="27" creationId="{DD4C4B28-6B4B-4445-8535-F516D74E4AA9}"/>
          </ac:spMkLst>
        </pc:spChg>
        <pc:spChg chg="add del">
          <ac:chgData name="Jocelyn" userId="2b8b87527f180c5d" providerId="LiveId" clId="{849CF9AB-A96B-4F9D-902F-04AA602C1143}" dt="2023-02-05T06:39:56.624" v="1239" actId="26606"/>
          <ac:spMkLst>
            <pc:docMk/>
            <pc:sldMk cId="1323623051" sldId="258"/>
            <ac:spMk id="29" creationId="{55B419A7-F817-4767-8CCB-FB0E189C4ACD}"/>
          </ac:spMkLst>
        </pc:spChg>
        <pc:spChg chg="add del">
          <ac:chgData name="Jocelyn" userId="2b8b87527f180c5d" providerId="LiveId" clId="{849CF9AB-A96B-4F9D-902F-04AA602C1143}" dt="2023-02-05T06:39:56.624" v="1239" actId="26606"/>
          <ac:spMkLst>
            <pc:docMk/>
            <pc:sldMk cId="1323623051" sldId="258"/>
            <ac:spMk id="32" creationId="{ADA271CD-3011-4A05-B4A3-80F1794684F2}"/>
          </ac:spMkLst>
        </pc:spChg>
        <pc:spChg chg="add del">
          <ac:chgData name="Jocelyn" userId="2b8b87527f180c5d" providerId="LiveId" clId="{849CF9AB-A96B-4F9D-902F-04AA602C1143}" dt="2023-02-05T06:40:28.333" v="1248" actId="26606"/>
          <ac:spMkLst>
            <pc:docMk/>
            <pc:sldMk cId="1323623051" sldId="258"/>
            <ac:spMk id="33" creationId="{B3BE00DD-5F52-49B1-A83B-F2E555AC5D05}"/>
          </ac:spMkLst>
        </pc:spChg>
        <pc:spChg chg="add del">
          <ac:chgData name="Jocelyn" userId="2b8b87527f180c5d" providerId="LiveId" clId="{849CF9AB-A96B-4F9D-902F-04AA602C1143}" dt="2023-02-05T06:39:58.900" v="1242" actId="26606"/>
          <ac:spMkLst>
            <pc:docMk/>
            <pc:sldMk cId="1323623051" sldId="258"/>
            <ac:spMk id="34" creationId="{DD4C4B28-6B4B-4445-8535-F516D74E4AA9}"/>
          </ac:spMkLst>
        </pc:spChg>
        <pc:spChg chg="add del">
          <ac:chgData name="Jocelyn" userId="2b8b87527f180c5d" providerId="LiveId" clId="{849CF9AB-A96B-4F9D-902F-04AA602C1143}" dt="2023-02-05T06:39:58.900" v="1242" actId="26606"/>
          <ac:spMkLst>
            <pc:docMk/>
            <pc:sldMk cId="1323623051" sldId="258"/>
            <ac:spMk id="36" creationId="{55B419A7-F817-4767-8CCB-FB0E189C4ACD}"/>
          </ac:spMkLst>
        </pc:spChg>
        <pc:spChg chg="add del">
          <ac:chgData name="Jocelyn" userId="2b8b87527f180c5d" providerId="LiveId" clId="{849CF9AB-A96B-4F9D-902F-04AA602C1143}" dt="2023-02-05T06:39:58.900" v="1242" actId="26606"/>
          <ac:spMkLst>
            <pc:docMk/>
            <pc:sldMk cId="1323623051" sldId="258"/>
            <ac:spMk id="39" creationId="{ADA271CD-3011-4A05-B4A3-80F1794684F2}"/>
          </ac:spMkLst>
        </pc:spChg>
        <pc:spChg chg="add del">
          <ac:chgData name="Jocelyn" userId="2b8b87527f180c5d" providerId="LiveId" clId="{849CF9AB-A96B-4F9D-902F-04AA602C1143}" dt="2023-02-05T06:40:09.114" v="1245" actId="26606"/>
          <ac:spMkLst>
            <pc:docMk/>
            <pc:sldMk cId="1323623051" sldId="258"/>
            <ac:spMk id="41" creationId="{DD4C4B28-6B4B-4445-8535-F516D74E4AA9}"/>
          </ac:spMkLst>
        </pc:spChg>
        <pc:spChg chg="add del">
          <ac:chgData name="Jocelyn" userId="2b8b87527f180c5d" providerId="LiveId" clId="{849CF9AB-A96B-4F9D-902F-04AA602C1143}" dt="2023-02-05T06:40:09.114" v="1245" actId="26606"/>
          <ac:spMkLst>
            <pc:docMk/>
            <pc:sldMk cId="1323623051" sldId="258"/>
            <ac:spMk id="43" creationId="{55B419A7-F817-4767-8CCB-FB0E189C4ACD}"/>
          </ac:spMkLst>
        </pc:spChg>
        <pc:spChg chg="add del">
          <ac:chgData name="Jocelyn" userId="2b8b87527f180c5d" providerId="LiveId" clId="{849CF9AB-A96B-4F9D-902F-04AA602C1143}" dt="2023-02-05T06:40:09.114" v="1245" actId="26606"/>
          <ac:spMkLst>
            <pc:docMk/>
            <pc:sldMk cId="1323623051" sldId="258"/>
            <ac:spMk id="45" creationId="{ADA271CD-3011-4A05-B4A3-80F1794684F2}"/>
          </ac:spMkLst>
        </pc:spChg>
        <pc:picChg chg="add del">
          <ac:chgData name="Jocelyn" userId="2b8b87527f180c5d" providerId="LiveId" clId="{849CF9AB-A96B-4F9D-902F-04AA602C1143}" dt="2023-02-05T06:39:55.690" v="1236" actId="26606"/>
          <ac:picMkLst>
            <pc:docMk/>
            <pc:sldMk cId="1323623051" sldId="258"/>
            <ac:picMk id="24" creationId="{F776B5A1-77FD-8EE5-30E5-5AA41DDBE7E1}"/>
          </ac:picMkLst>
        </pc:picChg>
        <pc:picChg chg="add del">
          <ac:chgData name="Jocelyn" userId="2b8b87527f180c5d" providerId="LiveId" clId="{849CF9AB-A96B-4F9D-902F-04AA602C1143}" dt="2023-02-05T06:39:56.624" v="1239" actId="26606"/>
          <ac:picMkLst>
            <pc:docMk/>
            <pc:sldMk cId="1323623051" sldId="258"/>
            <ac:picMk id="31" creationId="{53DE610E-89E4-C589-AB5F-F668AB901E49}"/>
          </ac:picMkLst>
        </pc:picChg>
        <pc:picChg chg="add del">
          <ac:chgData name="Jocelyn" userId="2b8b87527f180c5d" providerId="LiveId" clId="{849CF9AB-A96B-4F9D-902F-04AA602C1143}" dt="2023-02-05T06:39:58.900" v="1242" actId="26606"/>
          <ac:picMkLst>
            <pc:docMk/>
            <pc:sldMk cId="1323623051" sldId="258"/>
            <ac:picMk id="37" creationId="{6B95D19A-46F0-AD16-D874-DCE47310008B}"/>
          </ac:picMkLst>
        </pc:picChg>
        <pc:picChg chg="add del">
          <ac:chgData name="Jocelyn" userId="2b8b87527f180c5d" providerId="LiveId" clId="{849CF9AB-A96B-4F9D-902F-04AA602C1143}" dt="2023-02-05T06:40:09.114" v="1245" actId="26606"/>
          <ac:picMkLst>
            <pc:docMk/>
            <pc:sldMk cId="1323623051" sldId="258"/>
            <ac:picMk id="44" creationId="{92AA70F6-6DB7-9C76-64CA-98A3FD7C6B5E}"/>
          </ac:picMkLst>
        </pc:picChg>
        <pc:cxnChg chg="add del mod">
          <ac:chgData name="Jocelyn" userId="2b8b87527f180c5d" providerId="LiveId" clId="{849CF9AB-A96B-4F9D-902F-04AA602C1143}" dt="2023-02-05T06:39:28.955" v="1227" actId="21"/>
          <ac:cxnSpMkLst>
            <pc:docMk/>
            <pc:sldMk cId="1323623051" sldId="258"/>
            <ac:cxnSpMk id="5" creationId="{8457F5A1-A59A-BC9B-8B6D-73BBEE99814B}"/>
          </ac:cxnSpMkLst>
        </pc:cxnChg>
        <pc:cxnChg chg="add del">
          <ac:chgData name="Jocelyn" userId="2b8b87527f180c5d" providerId="LiveId" clId="{849CF9AB-A96B-4F9D-902F-04AA602C1143}" dt="2023-02-05T06:40:28.333" v="1248" actId="26606"/>
          <ac:cxnSpMkLst>
            <pc:docMk/>
            <pc:sldMk cId="1323623051" sldId="258"/>
            <ac:cxnSpMk id="7" creationId="{0CB1C732-7193-4253-8746-850D090A6B4E}"/>
          </ac:cxnSpMkLst>
        </pc:cxnChg>
        <pc:cxnChg chg="add del">
          <ac:chgData name="Jocelyn" userId="2b8b87527f180c5d" providerId="LiveId" clId="{849CF9AB-A96B-4F9D-902F-04AA602C1143}" dt="2023-02-05T06:39:53.171" v="1230" actId="26606"/>
          <ac:cxnSpMkLst>
            <pc:docMk/>
            <pc:sldMk cId="1323623051" sldId="258"/>
            <ac:cxnSpMk id="10" creationId="{0CB1C732-7193-4253-8746-850D090A6B4E}"/>
          </ac:cxnSpMkLst>
        </pc:cxnChg>
        <pc:cxnChg chg="add del">
          <ac:chgData name="Jocelyn" userId="2b8b87527f180c5d" providerId="LiveId" clId="{849CF9AB-A96B-4F9D-902F-04AA602C1143}" dt="2023-02-05T06:39:55.690" v="1236" actId="26606"/>
          <ac:cxnSpMkLst>
            <pc:docMk/>
            <pc:sldMk cId="1323623051" sldId="258"/>
            <ac:cxnSpMk id="11" creationId="{0CB1C732-7193-4253-8746-850D090A6B4E}"/>
          </ac:cxnSpMkLst>
        </pc:cxnChg>
        <pc:cxnChg chg="add del">
          <ac:chgData name="Jocelyn" userId="2b8b87527f180c5d" providerId="LiveId" clId="{849CF9AB-A96B-4F9D-902F-04AA602C1143}" dt="2023-02-05T06:39:53.171" v="1230" actId="26606"/>
          <ac:cxnSpMkLst>
            <pc:docMk/>
            <pc:sldMk cId="1323623051" sldId="258"/>
            <ac:cxnSpMk id="14" creationId="{DE3FB7FD-3883-4AFF-8349-2E3BBDA714EA}"/>
          </ac:cxnSpMkLst>
        </pc:cxnChg>
        <pc:cxnChg chg="add del">
          <ac:chgData name="Jocelyn" userId="2b8b87527f180c5d" providerId="LiveId" clId="{849CF9AB-A96B-4F9D-902F-04AA602C1143}" dt="2023-02-05T06:39:55.690" v="1236" actId="26606"/>
          <ac:cxnSpMkLst>
            <pc:docMk/>
            <pc:sldMk cId="1323623051" sldId="258"/>
            <ac:cxnSpMk id="17" creationId="{17726E8A-324C-4684-96F2-AFDDFB2F1441}"/>
          </ac:cxnSpMkLst>
        </pc:cxnChg>
        <pc:cxnChg chg="add del">
          <ac:chgData name="Jocelyn" userId="2b8b87527f180c5d" providerId="LiveId" clId="{849CF9AB-A96B-4F9D-902F-04AA602C1143}" dt="2023-02-05T06:39:54.629" v="1233" actId="26606"/>
          <ac:cxnSpMkLst>
            <pc:docMk/>
            <pc:sldMk cId="1323623051" sldId="258"/>
            <ac:cxnSpMk id="19" creationId="{0CB1C732-7193-4253-8746-850D090A6B4E}"/>
          </ac:cxnSpMkLst>
        </pc:cxnChg>
        <pc:cxnChg chg="add del">
          <ac:chgData name="Jocelyn" userId="2b8b87527f180c5d" providerId="LiveId" clId="{849CF9AB-A96B-4F9D-902F-04AA602C1143}" dt="2023-02-05T06:39:54.629" v="1233" actId="26606"/>
          <ac:cxnSpMkLst>
            <pc:docMk/>
            <pc:sldMk cId="1323623051" sldId="258"/>
            <ac:cxnSpMk id="21" creationId="{D81E42A3-743C-4C15-9DA8-93AA9AEBFB17}"/>
          </ac:cxnSpMkLst>
        </pc:cxnChg>
        <pc:cxnChg chg="add del">
          <ac:chgData name="Jocelyn" userId="2b8b87527f180c5d" providerId="LiveId" clId="{849CF9AB-A96B-4F9D-902F-04AA602C1143}" dt="2023-02-05T06:40:28.333" v="1248" actId="26606"/>
          <ac:cxnSpMkLst>
            <pc:docMk/>
            <pc:sldMk cId="1323623051" sldId="258"/>
            <ac:cxnSpMk id="26" creationId="{63B10E47-AF6B-4C8A-B458-3C6CAF2EBABF}"/>
          </ac:cxnSpMkLst>
        </pc:cxnChg>
        <pc:cxnChg chg="add del">
          <ac:chgData name="Jocelyn" userId="2b8b87527f180c5d" providerId="LiveId" clId="{849CF9AB-A96B-4F9D-902F-04AA602C1143}" dt="2023-02-05T06:39:56.624" v="1239" actId="26606"/>
          <ac:cxnSpMkLst>
            <pc:docMk/>
            <pc:sldMk cId="1323623051" sldId="258"/>
            <ac:cxnSpMk id="28" creationId="{0CB1C732-7193-4253-8746-850D090A6B4E}"/>
          </ac:cxnSpMkLst>
        </pc:cxnChg>
        <pc:cxnChg chg="add del">
          <ac:chgData name="Jocelyn" userId="2b8b87527f180c5d" providerId="LiveId" clId="{849CF9AB-A96B-4F9D-902F-04AA602C1143}" dt="2023-02-05T06:39:56.624" v="1239" actId="26606"/>
          <ac:cxnSpMkLst>
            <pc:docMk/>
            <pc:sldMk cId="1323623051" sldId="258"/>
            <ac:cxnSpMk id="30" creationId="{E3B95BE3-D5B2-4F38-9A01-17866C9FBA6E}"/>
          </ac:cxnSpMkLst>
        </pc:cxnChg>
        <pc:cxnChg chg="add del">
          <ac:chgData name="Jocelyn" userId="2b8b87527f180c5d" providerId="LiveId" clId="{849CF9AB-A96B-4F9D-902F-04AA602C1143}" dt="2023-02-05T06:39:58.900" v="1242" actId="26606"/>
          <ac:cxnSpMkLst>
            <pc:docMk/>
            <pc:sldMk cId="1323623051" sldId="258"/>
            <ac:cxnSpMk id="35" creationId="{0CB1C732-7193-4253-8746-850D090A6B4E}"/>
          </ac:cxnSpMkLst>
        </pc:cxnChg>
        <pc:cxnChg chg="add del">
          <ac:chgData name="Jocelyn" userId="2b8b87527f180c5d" providerId="LiveId" clId="{849CF9AB-A96B-4F9D-902F-04AA602C1143}" dt="2023-02-05T06:39:58.900" v="1242" actId="26606"/>
          <ac:cxnSpMkLst>
            <pc:docMk/>
            <pc:sldMk cId="1323623051" sldId="258"/>
            <ac:cxnSpMk id="38" creationId="{E3B95BE3-D5B2-4F38-9A01-17866C9FBA6E}"/>
          </ac:cxnSpMkLst>
        </pc:cxnChg>
        <pc:cxnChg chg="add del">
          <ac:chgData name="Jocelyn" userId="2b8b87527f180c5d" providerId="LiveId" clId="{849CF9AB-A96B-4F9D-902F-04AA602C1143}" dt="2023-02-05T06:40:09.114" v="1245" actId="26606"/>
          <ac:cxnSpMkLst>
            <pc:docMk/>
            <pc:sldMk cId="1323623051" sldId="258"/>
            <ac:cxnSpMk id="42" creationId="{0CB1C732-7193-4253-8746-850D090A6B4E}"/>
          </ac:cxnSpMkLst>
        </pc:cxnChg>
        <pc:cxnChg chg="add mod">
          <ac:chgData name="Jocelyn" userId="2b8b87527f180c5d" providerId="LiveId" clId="{849CF9AB-A96B-4F9D-902F-04AA602C1143}" dt="2023-02-05T06:42:01.802" v="1271" actId="1582"/>
          <ac:cxnSpMkLst>
            <pc:docMk/>
            <pc:sldMk cId="1323623051" sldId="258"/>
            <ac:cxnSpMk id="46" creationId="{237C1D2D-8652-90C6-488D-DE2E1F2C528B}"/>
          </ac:cxnSpMkLst>
        </pc:cxnChg>
      </pc:sldChg>
      <pc:sldChg chg="modSp del mod">
        <pc:chgData name="Jocelyn" userId="2b8b87527f180c5d" providerId="LiveId" clId="{849CF9AB-A96B-4F9D-902F-04AA602C1143}" dt="2023-02-05T06:45:32.561" v="1278" actId="2696"/>
        <pc:sldMkLst>
          <pc:docMk/>
          <pc:sldMk cId="2959661566" sldId="259"/>
        </pc:sldMkLst>
        <pc:spChg chg="mod">
          <ac:chgData name="Jocelyn" userId="2b8b87527f180c5d" providerId="LiveId" clId="{849CF9AB-A96B-4F9D-902F-04AA602C1143}" dt="2023-02-03T22:21:48.707" v="109" actId="20577"/>
          <ac:spMkLst>
            <pc:docMk/>
            <pc:sldMk cId="2959661566" sldId="259"/>
            <ac:spMk id="2" creationId="{75089992-FA1D-366F-6D2A-17A9BF8C4EB2}"/>
          </ac:spMkLst>
        </pc:spChg>
      </pc:sldChg>
      <pc:sldChg chg="delSp del mod">
        <pc:chgData name="Jocelyn" userId="2b8b87527f180c5d" providerId="LiveId" clId="{849CF9AB-A96B-4F9D-902F-04AA602C1143}" dt="2023-02-05T06:48:01.929" v="1303" actId="2696"/>
        <pc:sldMkLst>
          <pc:docMk/>
          <pc:sldMk cId="2462352854" sldId="260"/>
        </pc:sldMkLst>
        <pc:picChg chg="del">
          <ac:chgData name="Jocelyn" userId="2b8b87527f180c5d" providerId="LiveId" clId="{849CF9AB-A96B-4F9D-902F-04AA602C1143}" dt="2023-02-05T06:46:33.553" v="1287" actId="21"/>
          <ac:picMkLst>
            <pc:docMk/>
            <pc:sldMk cId="2462352854" sldId="260"/>
            <ac:picMk id="7" creationId="{F4BE2964-3B4B-57DC-1C19-7E950D92400E}"/>
          </ac:picMkLst>
        </pc:picChg>
      </pc:sldChg>
      <pc:sldChg chg="addSp delSp modSp new del mod">
        <pc:chgData name="Jocelyn" userId="2b8b87527f180c5d" providerId="LiveId" clId="{849CF9AB-A96B-4F9D-902F-04AA602C1143}" dt="2023-02-03T22:06:03.783" v="63" actId="2696"/>
        <pc:sldMkLst>
          <pc:docMk/>
          <pc:sldMk cId="570162460" sldId="261"/>
        </pc:sldMkLst>
        <pc:spChg chg="del">
          <ac:chgData name="Jocelyn" userId="2b8b87527f180c5d" providerId="LiveId" clId="{849CF9AB-A96B-4F9D-902F-04AA602C1143}" dt="2023-02-03T22:05:08.011" v="53" actId="22"/>
          <ac:spMkLst>
            <pc:docMk/>
            <pc:sldMk cId="570162460" sldId="261"/>
            <ac:spMk id="2" creationId="{F8126536-2D54-0978-A30B-450BC14BE44D}"/>
          </ac:spMkLst>
        </pc:spChg>
        <pc:picChg chg="add mod ord">
          <ac:chgData name="Jocelyn" userId="2b8b87527f180c5d" providerId="LiveId" clId="{849CF9AB-A96B-4F9D-902F-04AA602C1143}" dt="2023-02-03T22:05:33.980" v="60" actId="14100"/>
          <ac:picMkLst>
            <pc:docMk/>
            <pc:sldMk cId="570162460" sldId="261"/>
            <ac:picMk id="6" creationId="{04B8FB64-4C5A-4C8E-4D3D-7DFED3BAB771}"/>
          </ac:picMkLst>
        </pc:picChg>
      </pc:sldChg>
      <pc:sldChg chg="modSp new del mod">
        <pc:chgData name="Jocelyn" userId="2b8b87527f180c5d" providerId="LiveId" clId="{849CF9AB-A96B-4F9D-902F-04AA602C1143}" dt="2023-02-03T22:04:55.481" v="50" actId="2696"/>
        <pc:sldMkLst>
          <pc:docMk/>
          <pc:sldMk cId="985612782" sldId="261"/>
        </pc:sldMkLst>
        <pc:spChg chg="mod">
          <ac:chgData name="Jocelyn" userId="2b8b87527f180c5d" providerId="LiveId" clId="{849CF9AB-A96B-4F9D-902F-04AA602C1143}" dt="2023-02-03T22:03:08.791" v="39" actId="27636"/>
          <ac:spMkLst>
            <pc:docMk/>
            <pc:sldMk cId="985612782" sldId="261"/>
            <ac:spMk id="2" creationId="{308A9F88-83D6-8AA3-C01E-AE5F27D637D0}"/>
          </ac:spMkLst>
        </pc:spChg>
      </pc:sldChg>
      <pc:sldChg chg="addSp delSp modSp new mod setBg">
        <pc:chgData name="Jocelyn" userId="2b8b87527f180c5d" providerId="LiveId" clId="{849CF9AB-A96B-4F9D-902F-04AA602C1143}" dt="2023-02-05T07:16:49.427" v="2040" actId="2711"/>
        <pc:sldMkLst>
          <pc:docMk/>
          <pc:sldMk cId="1883995977" sldId="262"/>
        </pc:sldMkLst>
        <pc:spChg chg="mod">
          <ac:chgData name="Jocelyn" userId="2b8b87527f180c5d" providerId="LiveId" clId="{849CF9AB-A96B-4F9D-902F-04AA602C1143}" dt="2023-02-05T07:16:49.427" v="2040" actId="2711"/>
          <ac:spMkLst>
            <pc:docMk/>
            <pc:sldMk cId="1883995977" sldId="262"/>
            <ac:spMk id="2" creationId="{FDED82F3-4B47-4F80-0D86-5F23A8403C07}"/>
          </ac:spMkLst>
        </pc:spChg>
        <pc:spChg chg="del">
          <ac:chgData name="Jocelyn" userId="2b8b87527f180c5d" providerId="LiveId" clId="{849CF9AB-A96B-4F9D-902F-04AA602C1143}" dt="2023-02-03T22:05:59.595" v="62"/>
          <ac:spMkLst>
            <pc:docMk/>
            <pc:sldMk cId="1883995977" sldId="262"/>
            <ac:spMk id="3" creationId="{45EB9726-37D9-96F0-870D-1F2D9A776927}"/>
          </ac:spMkLst>
        </pc:spChg>
        <pc:spChg chg="add del mod">
          <ac:chgData name="Jocelyn" userId="2b8b87527f180c5d" providerId="LiveId" clId="{849CF9AB-A96B-4F9D-902F-04AA602C1143}" dt="2023-02-03T22:20:13.573" v="85" actId="22"/>
          <ac:spMkLst>
            <pc:docMk/>
            <pc:sldMk cId="1883995977" sldId="262"/>
            <ac:spMk id="6" creationId="{3413A4E0-7C08-B400-EF04-614DBC12B639}"/>
          </ac:spMkLst>
        </pc:spChg>
        <pc:spChg chg="add del">
          <ac:chgData name="Jocelyn" userId="2b8b87527f180c5d" providerId="LiveId" clId="{849CF9AB-A96B-4F9D-902F-04AA602C1143}" dt="2023-02-03T22:20:49.828" v="87" actId="26606"/>
          <ac:spMkLst>
            <pc:docMk/>
            <pc:sldMk cId="1883995977" sldId="262"/>
            <ac:spMk id="12" creationId="{5A4FF4E3-FA61-A38B-802E-93CA1CD76A22}"/>
          </ac:spMkLst>
        </pc:spChg>
        <pc:spChg chg="add del">
          <ac:chgData name="Jocelyn" userId="2b8b87527f180c5d" providerId="LiveId" clId="{849CF9AB-A96B-4F9D-902F-04AA602C1143}" dt="2023-02-03T22:20:49.828" v="87" actId="26606"/>
          <ac:spMkLst>
            <pc:docMk/>
            <pc:sldMk cId="1883995977" sldId="262"/>
            <ac:spMk id="15" creationId="{C5176844-69C3-4F79-BE38-EA5BDDF4FEA4}"/>
          </ac:spMkLst>
        </pc:spChg>
        <pc:spChg chg="add del">
          <ac:chgData name="Jocelyn" userId="2b8b87527f180c5d" providerId="LiveId" clId="{849CF9AB-A96B-4F9D-902F-04AA602C1143}" dt="2023-02-03T22:20:49.828" v="87" actId="26606"/>
          <ac:spMkLst>
            <pc:docMk/>
            <pc:sldMk cId="1883995977" sldId="262"/>
            <ac:spMk id="19" creationId="{A101E513-AF74-4E9D-A31F-99664250722D}"/>
          </ac:spMkLst>
        </pc:spChg>
        <pc:picChg chg="add del mod">
          <ac:chgData name="Jocelyn" userId="2b8b87527f180c5d" providerId="LiveId" clId="{849CF9AB-A96B-4F9D-902F-04AA602C1143}" dt="2023-02-03T22:20:08.355" v="84" actId="21"/>
          <ac:picMkLst>
            <pc:docMk/>
            <pc:sldMk cId="1883995977" sldId="262"/>
            <ac:picMk id="4" creationId="{911DFB5C-F96F-49F9-5CB4-4E59048946D2}"/>
          </ac:picMkLst>
        </pc:picChg>
        <pc:picChg chg="add mod ord">
          <ac:chgData name="Jocelyn" userId="2b8b87527f180c5d" providerId="LiveId" clId="{849CF9AB-A96B-4F9D-902F-04AA602C1143}" dt="2023-02-03T22:21:29.386" v="97" actId="14100"/>
          <ac:picMkLst>
            <pc:docMk/>
            <pc:sldMk cId="1883995977" sldId="262"/>
            <ac:picMk id="8" creationId="{D50B1912-46AB-47BB-5031-742C2A0E758E}"/>
          </ac:picMkLst>
        </pc:picChg>
        <pc:cxnChg chg="add mod">
          <ac:chgData name="Jocelyn" userId="2b8b87527f180c5d" providerId="LiveId" clId="{849CF9AB-A96B-4F9D-902F-04AA602C1143}" dt="2023-02-05T07:16:02.130" v="2027" actId="1076"/>
          <ac:cxnSpMkLst>
            <pc:docMk/>
            <pc:sldMk cId="1883995977" sldId="262"/>
            <ac:cxnSpMk id="4" creationId="{5D4A7E67-A2B8-B3C8-0211-9F7B35606F28}"/>
          </ac:cxnSpMkLst>
        </pc:cxnChg>
        <pc:cxnChg chg="add del">
          <ac:chgData name="Jocelyn" userId="2b8b87527f180c5d" providerId="LiveId" clId="{849CF9AB-A96B-4F9D-902F-04AA602C1143}" dt="2023-02-03T22:20:49.828" v="87" actId="26606"/>
          <ac:cxnSpMkLst>
            <pc:docMk/>
            <pc:sldMk cId="1883995977" sldId="262"/>
            <ac:cxnSpMk id="17" creationId="{AEF97C72-3F89-4F0A-9629-01818B389CF0}"/>
          </ac:cxnSpMkLst>
        </pc:cxnChg>
      </pc:sldChg>
      <pc:sldChg chg="addSp delSp modSp new del mod setBg">
        <pc:chgData name="Jocelyn" userId="2b8b87527f180c5d" providerId="LiveId" clId="{849CF9AB-A96B-4F9D-902F-04AA602C1143}" dt="2023-02-03T22:04:57.628" v="51" actId="2696"/>
        <pc:sldMkLst>
          <pc:docMk/>
          <pc:sldMk cId="2458588076" sldId="262"/>
        </pc:sldMkLst>
        <pc:spChg chg="del">
          <ac:chgData name="Jocelyn" userId="2b8b87527f180c5d" providerId="LiveId" clId="{849CF9AB-A96B-4F9D-902F-04AA602C1143}" dt="2023-02-03T22:04:11.944" v="45" actId="22"/>
          <ac:spMkLst>
            <pc:docMk/>
            <pc:sldMk cId="2458588076" sldId="262"/>
            <ac:spMk id="2" creationId="{821A8FF4-0DA7-7EDE-B569-B907707318C1}"/>
          </ac:spMkLst>
        </pc:spChg>
        <pc:spChg chg="mod">
          <ac:chgData name="Jocelyn" userId="2b8b87527f180c5d" providerId="LiveId" clId="{849CF9AB-A96B-4F9D-902F-04AA602C1143}" dt="2023-02-03T22:04:21.774" v="46" actId="26606"/>
          <ac:spMkLst>
            <pc:docMk/>
            <pc:sldMk cId="2458588076" sldId="262"/>
            <ac:spMk id="3" creationId="{7D29B0AD-1324-65E0-A27C-CB81FE3A9F8C}"/>
          </ac:spMkLst>
        </pc:spChg>
        <pc:spChg chg="mod ord">
          <ac:chgData name="Jocelyn" userId="2b8b87527f180c5d" providerId="LiveId" clId="{849CF9AB-A96B-4F9D-902F-04AA602C1143}" dt="2023-02-03T22:04:21.774" v="46" actId="26606"/>
          <ac:spMkLst>
            <pc:docMk/>
            <pc:sldMk cId="2458588076" sldId="262"/>
            <ac:spMk id="4" creationId="{8333296A-02EE-A661-6476-BE109D375602}"/>
          </ac:spMkLst>
        </pc:spChg>
        <pc:spChg chg="add mod">
          <ac:chgData name="Jocelyn" userId="2b8b87527f180c5d" providerId="LiveId" clId="{849CF9AB-A96B-4F9D-902F-04AA602C1143}" dt="2023-02-03T22:04:44.282" v="49" actId="21"/>
          <ac:spMkLst>
            <pc:docMk/>
            <pc:sldMk cId="2458588076" sldId="262"/>
            <ac:spMk id="8" creationId="{64088D35-7646-6FE4-39FD-AEF6E20B210F}"/>
          </ac:spMkLst>
        </pc:spChg>
        <pc:spChg chg="add">
          <ac:chgData name="Jocelyn" userId="2b8b87527f180c5d" providerId="LiveId" clId="{849CF9AB-A96B-4F9D-902F-04AA602C1143}" dt="2023-02-03T22:04:21.774" v="46" actId="26606"/>
          <ac:spMkLst>
            <pc:docMk/>
            <pc:sldMk cId="2458588076" sldId="262"/>
            <ac:spMk id="11" creationId="{72411438-92A5-42B0-9C54-EA4FB32ACB5E}"/>
          </ac:spMkLst>
        </pc:spChg>
        <pc:spChg chg="add">
          <ac:chgData name="Jocelyn" userId="2b8b87527f180c5d" providerId="LiveId" clId="{849CF9AB-A96B-4F9D-902F-04AA602C1143}" dt="2023-02-03T22:04:21.774" v="46" actId="26606"/>
          <ac:spMkLst>
            <pc:docMk/>
            <pc:sldMk cId="2458588076" sldId="262"/>
            <ac:spMk id="13" creationId="{C5176844-69C3-4F79-BE38-EA5BDDF4FEA4}"/>
          </ac:spMkLst>
        </pc:spChg>
        <pc:spChg chg="add">
          <ac:chgData name="Jocelyn" userId="2b8b87527f180c5d" providerId="LiveId" clId="{849CF9AB-A96B-4F9D-902F-04AA602C1143}" dt="2023-02-03T22:04:21.774" v="46" actId="26606"/>
          <ac:spMkLst>
            <pc:docMk/>
            <pc:sldMk cId="2458588076" sldId="262"/>
            <ac:spMk id="17" creationId="{A101E513-AF74-4E9D-A31F-99664250722D}"/>
          </ac:spMkLst>
        </pc:spChg>
        <pc:picChg chg="add del mod ord">
          <ac:chgData name="Jocelyn" userId="2b8b87527f180c5d" providerId="LiveId" clId="{849CF9AB-A96B-4F9D-902F-04AA602C1143}" dt="2023-02-03T22:04:44.282" v="49" actId="21"/>
          <ac:picMkLst>
            <pc:docMk/>
            <pc:sldMk cId="2458588076" sldId="262"/>
            <ac:picMk id="6" creationId="{107CBFAF-795C-65A5-9819-7D4C8B2B5B8B}"/>
          </ac:picMkLst>
        </pc:picChg>
        <pc:cxnChg chg="add">
          <ac:chgData name="Jocelyn" userId="2b8b87527f180c5d" providerId="LiveId" clId="{849CF9AB-A96B-4F9D-902F-04AA602C1143}" dt="2023-02-03T22:04:21.774" v="46" actId="26606"/>
          <ac:cxnSpMkLst>
            <pc:docMk/>
            <pc:sldMk cId="2458588076" sldId="262"/>
            <ac:cxnSpMk id="15" creationId="{4D5E13B1-3A31-47C7-8474-7A3DE600680D}"/>
          </ac:cxnSpMkLst>
        </pc:cxnChg>
      </pc:sldChg>
      <pc:sldChg chg="modSp new del mod">
        <pc:chgData name="Jocelyn" userId="2b8b87527f180c5d" providerId="LiveId" clId="{849CF9AB-A96B-4F9D-902F-04AA602C1143}" dt="2023-02-05T06:18:31.138" v="790" actId="2696"/>
        <pc:sldMkLst>
          <pc:docMk/>
          <pc:sldMk cId="1701080916" sldId="263"/>
        </pc:sldMkLst>
        <pc:spChg chg="mod">
          <ac:chgData name="Jocelyn" userId="2b8b87527f180c5d" providerId="LiveId" clId="{849CF9AB-A96B-4F9D-902F-04AA602C1143}" dt="2023-02-05T06:06:52.977" v="788" actId="20577"/>
          <ac:spMkLst>
            <pc:docMk/>
            <pc:sldMk cId="1701080916" sldId="263"/>
            <ac:spMk id="2" creationId="{74BF5C2B-DE3C-F510-598C-1330537A0E95}"/>
          </ac:spMkLst>
        </pc:spChg>
        <pc:spChg chg="mod">
          <ac:chgData name="Jocelyn" userId="2b8b87527f180c5d" providerId="LiveId" clId="{849CF9AB-A96B-4F9D-902F-04AA602C1143}" dt="2023-02-05T06:05:03.846" v="712" actId="20577"/>
          <ac:spMkLst>
            <pc:docMk/>
            <pc:sldMk cId="1701080916" sldId="263"/>
            <ac:spMk id="3" creationId="{10532ED5-3AB9-7876-F909-43072CAC5727}"/>
          </ac:spMkLst>
        </pc:spChg>
      </pc:sldChg>
      <pc:sldChg chg="add del">
        <pc:chgData name="Jocelyn" userId="2b8b87527f180c5d" providerId="LiveId" clId="{849CF9AB-A96B-4F9D-902F-04AA602C1143}" dt="2023-02-05T06:18:41.868" v="793" actId="2696"/>
        <pc:sldMkLst>
          <pc:docMk/>
          <pc:sldMk cId="4231969522" sldId="263"/>
        </pc:sldMkLst>
      </pc:sldChg>
      <pc:sldChg chg="addSp delSp modSp new mod">
        <pc:chgData name="Jocelyn" userId="2b8b87527f180c5d" providerId="LiveId" clId="{849CF9AB-A96B-4F9D-902F-04AA602C1143}" dt="2023-02-05T07:17:05.458" v="2043" actId="20577"/>
        <pc:sldMkLst>
          <pc:docMk/>
          <pc:sldMk cId="3088546312" sldId="264"/>
        </pc:sldMkLst>
        <pc:spChg chg="mod">
          <ac:chgData name="Jocelyn" userId="2b8b87527f180c5d" providerId="LiveId" clId="{849CF9AB-A96B-4F9D-902F-04AA602C1143}" dt="2023-02-05T07:17:05.458" v="2043" actId="20577"/>
          <ac:spMkLst>
            <pc:docMk/>
            <pc:sldMk cId="3088546312" sldId="264"/>
            <ac:spMk id="2" creationId="{100BB3AC-0502-A635-C29E-FF73D611B75F}"/>
          </ac:spMkLst>
        </pc:spChg>
        <pc:spChg chg="del">
          <ac:chgData name="Jocelyn" userId="2b8b87527f180c5d" providerId="LiveId" clId="{849CF9AB-A96B-4F9D-902F-04AA602C1143}" dt="2023-02-04T06:03:15.420" v="542" actId="22"/>
          <ac:spMkLst>
            <pc:docMk/>
            <pc:sldMk cId="3088546312" sldId="264"/>
            <ac:spMk id="3" creationId="{ABE918AE-1EB7-B45C-085B-D0727C48AD59}"/>
          </ac:spMkLst>
        </pc:spChg>
        <pc:spChg chg="add del mod">
          <ac:chgData name="Jocelyn" userId="2b8b87527f180c5d" providerId="LiveId" clId="{849CF9AB-A96B-4F9D-902F-04AA602C1143}" dt="2023-02-04T07:12:40.750" v="641" actId="21"/>
          <ac:spMkLst>
            <pc:docMk/>
            <pc:sldMk cId="3088546312" sldId="264"/>
            <ac:spMk id="9" creationId="{7EF0491C-21EA-6885-399A-C2F23C2D1B66}"/>
          </ac:spMkLst>
        </pc:spChg>
        <pc:spChg chg="add del mod">
          <ac:chgData name="Jocelyn" userId="2b8b87527f180c5d" providerId="LiveId" clId="{849CF9AB-A96B-4F9D-902F-04AA602C1143}" dt="2023-02-04T07:13:22.674" v="645" actId="22"/>
          <ac:spMkLst>
            <pc:docMk/>
            <pc:sldMk cId="3088546312" sldId="264"/>
            <ac:spMk id="11" creationId="{BF92BF90-8C9A-FF50-72CB-DD5C34AC05A4}"/>
          </ac:spMkLst>
        </pc:spChg>
        <pc:picChg chg="add del mod ord">
          <ac:chgData name="Jocelyn" userId="2b8b87527f180c5d" providerId="LiveId" clId="{849CF9AB-A96B-4F9D-902F-04AA602C1143}" dt="2023-02-04T07:12:46.911" v="642" actId="21"/>
          <ac:picMkLst>
            <pc:docMk/>
            <pc:sldMk cId="3088546312" sldId="264"/>
            <ac:picMk id="5" creationId="{D6B7FA80-3EED-5447-4D89-00F15131DB8F}"/>
          </ac:picMkLst>
        </pc:picChg>
        <pc:picChg chg="add del mod">
          <ac:chgData name="Jocelyn" userId="2b8b87527f180c5d" providerId="LiveId" clId="{849CF9AB-A96B-4F9D-902F-04AA602C1143}" dt="2023-02-05T07:04:40.360" v="1553" actId="21"/>
          <ac:picMkLst>
            <pc:docMk/>
            <pc:sldMk cId="3088546312" sldId="264"/>
            <ac:picMk id="7" creationId="{8A3FD152-6DF0-5E00-6A09-1A456FC7A526}"/>
          </ac:picMkLst>
        </pc:picChg>
        <pc:picChg chg="add del">
          <ac:chgData name="Jocelyn" userId="2b8b87527f180c5d" providerId="LiveId" clId="{849CF9AB-A96B-4F9D-902F-04AA602C1143}" dt="2023-02-04T07:13:03.396" v="644" actId="21"/>
          <ac:picMkLst>
            <pc:docMk/>
            <pc:sldMk cId="3088546312" sldId="264"/>
            <ac:picMk id="13" creationId="{3E943633-A71C-F4A9-CD13-E2CB47EC109F}"/>
          </ac:picMkLst>
        </pc:picChg>
        <pc:picChg chg="add mod ord">
          <ac:chgData name="Jocelyn" userId="2b8b87527f180c5d" providerId="LiveId" clId="{849CF9AB-A96B-4F9D-902F-04AA602C1143}" dt="2023-02-04T07:13:42.116" v="649" actId="14100"/>
          <ac:picMkLst>
            <pc:docMk/>
            <pc:sldMk cId="3088546312" sldId="264"/>
            <ac:picMk id="15" creationId="{D0A66FB2-6FFA-311D-639C-2692974D8837}"/>
          </ac:picMkLst>
        </pc:picChg>
        <pc:cxnChg chg="add mod">
          <ac:chgData name="Jocelyn" userId="2b8b87527f180c5d" providerId="LiveId" clId="{849CF9AB-A96B-4F9D-902F-04AA602C1143}" dt="2023-02-05T07:16:34.729" v="2038" actId="1076"/>
          <ac:cxnSpMkLst>
            <pc:docMk/>
            <pc:sldMk cId="3088546312" sldId="264"/>
            <ac:cxnSpMk id="4" creationId="{AB6EB2CE-4A73-67F1-A333-1D2C5A7DA198}"/>
          </ac:cxnSpMkLst>
        </pc:cxnChg>
      </pc:sldChg>
      <pc:sldChg chg="addSp delSp modSp new mod">
        <pc:chgData name="Jocelyn" userId="2b8b87527f180c5d" providerId="LiveId" clId="{849CF9AB-A96B-4F9D-902F-04AA602C1143}" dt="2023-02-05T07:21:58.987" v="2357" actId="20577"/>
        <pc:sldMkLst>
          <pc:docMk/>
          <pc:sldMk cId="3038772808" sldId="265"/>
        </pc:sldMkLst>
        <pc:spChg chg="mod">
          <ac:chgData name="Jocelyn" userId="2b8b87527f180c5d" providerId="LiveId" clId="{849CF9AB-A96B-4F9D-902F-04AA602C1143}" dt="2023-02-05T07:21:58.987" v="2357" actId="20577"/>
          <ac:spMkLst>
            <pc:docMk/>
            <pc:sldMk cId="3038772808" sldId="265"/>
            <ac:spMk id="2" creationId="{BFB29659-B711-122C-3FA0-679646D9B18A}"/>
          </ac:spMkLst>
        </pc:spChg>
        <pc:spChg chg="del">
          <ac:chgData name="Jocelyn" userId="2b8b87527f180c5d" providerId="LiveId" clId="{849CF9AB-A96B-4F9D-902F-04AA602C1143}" dt="2023-02-04T07:08:32.844" v="631" actId="22"/>
          <ac:spMkLst>
            <pc:docMk/>
            <pc:sldMk cId="3038772808" sldId="265"/>
            <ac:spMk id="3" creationId="{52ADB645-484C-761E-176F-CDDF10A6EC20}"/>
          </ac:spMkLst>
        </pc:spChg>
        <pc:picChg chg="add mod ord">
          <ac:chgData name="Jocelyn" userId="2b8b87527f180c5d" providerId="LiveId" clId="{849CF9AB-A96B-4F9D-902F-04AA602C1143}" dt="2023-02-04T07:08:58.621" v="635" actId="14100"/>
          <ac:picMkLst>
            <pc:docMk/>
            <pc:sldMk cId="3038772808" sldId="265"/>
            <ac:picMk id="5" creationId="{175B90CA-9A19-BADB-29BF-A680AA20257A}"/>
          </ac:picMkLst>
        </pc:picChg>
        <pc:cxnChg chg="add mod">
          <ac:chgData name="Jocelyn" userId="2b8b87527f180c5d" providerId="LiveId" clId="{849CF9AB-A96B-4F9D-902F-04AA602C1143}" dt="2023-02-05T07:18:48.602" v="2129" actId="1582"/>
          <ac:cxnSpMkLst>
            <pc:docMk/>
            <pc:sldMk cId="3038772808" sldId="265"/>
            <ac:cxnSpMk id="4" creationId="{B88211DA-E579-359F-74D6-496257A40D04}"/>
          </ac:cxnSpMkLst>
        </pc:cxnChg>
      </pc:sldChg>
      <pc:sldChg chg="addSp delSp modSp new mod ord">
        <pc:chgData name="Jocelyn" userId="2b8b87527f180c5d" providerId="LiveId" clId="{849CF9AB-A96B-4F9D-902F-04AA602C1143}" dt="2023-02-05T07:18:07.089" v="2116" actId="255"/>
        <pc:sldMkLst>
          <pc:docMk/>
          <pc:sldMk cId="508337370" sldId="266"/>
        </pc:sldMkLst>
        <pc:spChg chg="mod">
          <ac:chgData name="Jocelyn" userId="2b8b87527f180c5d" providerId="LiveId" clId="{849CF9AB-A96B-4F9D-902F-04AA602C1143}" dt="2023-02-05T07:18:07.089" v="2116" actId="255"/>
          <ac:spMkLst>
            <pc:docMk/>
            <pc:sldMk cId="508337370" sldId="266"/>
            <ac:spMk id="2" creationId="{6B4804B6-D22A-C816-0585-D4BDC9CD79C4}"/>
          </ac:spMkLst>
        </pc:spChg>
        <pc:spChg chg="del">
          <ac:chgData name="Jocelyn" userId="2b8b87527f180c5d" providerId="LiveId" clId="{849CF9AB-A96B-4F9D-902F-04AA602C1143}" dt="2023-02-04T07:28:33.311" v="651" actId="22"/>
          <ac:spMkLst>
            <pc:docMk/>
            <pc:sldMk cId="508337370" sldId="266"/>
            <ac:spMk id="3" creationId="{245ACCE9-F603-2A52-7719-8E3207567CC5}"/>
          </ac:spMkLst>
        </pc:spChg>
        <pc:spChg chg="add del mod">
          <ac:chgData name="Jocelyn" userId="2b8b87527f180c5d" providerId="LiveId" clId="{849CF9AB-A96B-4F9D-902F-04AA602C1143}" dt="2023-02-05T05:53:13.878" v="663" actId="22"/>
          <ac:spMkLst>
            <pc:docMk/>
            <pc:sldMk cId="508337370" sldId="266"/>
            <ac:spMk id="4" creationId="{F26CE2DE-2F0D-9973-FB2B-9ABB7E6B02C5}"/>
          </ac:spMkLst>
        </pc:spChg>
        <pc:picChg chg="add del mod ord">
          <ac:chgData name="Jocelyn" userId="2b8b87527f180c5d" providerId="LiveId" clId="{849CF9AB-A96B-4F9D-902F-04AA602C1143}" dt="2023-02-05T05:53:07.103" v="662" actId="21"/>
          <ac:picMkLst>
            <pc:docMk/>
            <pc:sldMk cId="508337370" sldId="266"/>
            <ac:picMk id="5" creationId="{5D34BE78-A6E6-A348-03F6-F839E5841F88}"/>
          </ac:picMkLst>
        </pc:picChg>
        <pc:picChg chg="add mod ord">
          <ac:chgData name="Jocelyn" userId="2b8b87527f180c5d" providerId="LiveId" clId="{849CF9AB-A96B-4F9D-902F-04AA602C1143}" dt="2023-02-05T05:53:34.367" v="668" actId="14100"/>
          <ac:picMkLst>
            <pc:docMk/>
            <pc:sldMk cId="508337370" sldId="266"/>
            <ac:picMk id="7" creationId="{113B6C01-83AF-D873-1197-453744B9042B}"/>
          </ac:picMkLst>
        </pc:picChg>
        <pc:cxnChg chg="add mod">
          <ac:chgData name="Jocelyn" userId="2b8b87527f180c5d" providerId="LiveId" clId="{849CF9AB-A96B-4F9D-902F-04AA602C1143}" dt="2023-02-05T07:18:01.055" v="2115" actId="1076"/>
          <ac:cxnSpMkLst>
            <pc:docMk/>
            <pc:sldMk cId="508337370" sldId="266"/>
            <ac:cxnSpMk id="9" creationId="{711C979F-9F5B-3230-4F3D-5902529047F3}"/>
          </ac:cxnSpMkLst>
        </pc:cxnChg>
      </pc:sldChg>
      <pc:sldChg chg="modSp new del mod">
        <pc:chgData name="Jocelyn" userId="2b8b87527f180c5d" providerId="LiveId" clId="{849CF9AB-A96B-4F9D-902F-04AA602C1143}" dt="2023-02-05T06:57:38.579" v="1417" actId="2696"/>
        <pc:sldMkLst>
          <pc:docMk/>
          <pc:sldMk cId="834251167" sldId="267"/>
        </pc:sldMkLst>
        <pc:spChg chg="mod">
          <ac:chgData name="Jocelyn" userId="2b8b87527f180c5d" providerId="LiveId" clId="{849CF9AB-A96B-4F9D-902F-04AA602C1143}" dt="2023-02-05T06:25:39.850" v="1125" actId="20577"/>
          <ac:spMkLst>
            <pc:docMk/>
            <pc:sldMk cId="834251167" sldId="267"/>
            <ac:spMk id="2" creationId="{EEBCFF50-8872-EDFA-C5FE-C7F5A7EE4A2B}"/>
          </ac:spMkLst>
        </pc:spChg>
        <pc:spChg chg="mod">
          <ac:chgData name="Jocelyn" userId="2b8b87527f180c5d" providerId="LiveId" clId="{849CF9AB-A96B-4F9D-902F-04AA602C1143}" dt="2023-02-05T06:25:21.858" v="1114" actId="1076"/>
          <ac:spMkLst>
            <pc:docMk/>
            <pc:sldMk cId="834251167" sldId="267"/>
            <ac:spMk id="3" creationId="{EF5E1733-1735-235A-003D-45A8D264AA1E}"/>
          </ac:spMkLst>
        </pc:spChg>
      </pc:sldChg>
      <pc:sldChg chg="addSp delSp modSp new mod">
        <pc:chgData name="Jocelyn" userId="2b8b87527f180c5d" providerId="LiveId" clId="{849CF9AB-A96B-4F9D-902F-04AA602C1143}" dt="2023-02-05T06:56:04.462" v="1416" actId="20577"/>
        <pc:sldMkLst>
          <pc:docMk/>
          <pc:sldMk cId="3065578035" sldId="268"/>
        </pc:sldMkLst>
        <pc:spChg chg="mod">
          <ac:chgData name="Jocelyn" userId="2b8b87527f180c5d" providerId="LiveId" clId="{849CF9AB-A96B-4F9D-902F-04AA602C1143}" dt="2023-02-05T06:49:54.497" v="1329" actId="27636"/>
          <ac:spMkLst>
            <pc:docMk/>
            <pc:sldMk cId="3065578035" sldId="268"/>
            <ac:spMk id="2" creationId="{3226B21D-4A52-1ABE-C40A-A9C9542608DE}"/>
          </ac:spMkLst>
        </pc:spChg>
        <pc:spChg chg="mod">
          <ac:chgData name="Jocelyn" userId="2b8b87527f180c5d" providerId="LiveId" clId="{849CF9AB-A96B-4F9D-902F-04AA602C1143}" dt="2023-02-05T06:48:43.786" v="1310" actId="1076"/>
          <ac:spMkLst>
            <pc:docMk/>
            <pc:sldMk cId="3065578035" sldId="268"/>
            <ac:spMk id="3" creationId="{2A8F0114-31AB-128D-2379-1E82CD93E7A5}"/>
          </ac:spMkLst>
        </pc:spChg>
        <pc:spChg chg="add del mod">
          <ac:chgData name="Jocelyn" userId="2b8b87527f180c5d" providerId="LiveId" clId="{849CF9AB-A96B-4F9D-902F-04AA602C1143}" dt="2023-02-05T06:55:09.547" v="1391" actId="21"/>
          <ac:spMkLst>
            <pc:docMk/>
            <pc:sldMk cId="3065578035" sldId="268"/>
            <ac:spMk id="6" creationId="{686DA875-61EE-A06C-8C8B-A2E1BBFD33F2}"/>
          </ac:spMkLst>
        </pc:spChg>
        <pc:spChg chg="add mod">
          <ac:chgData name="Jocelyn" userId="2b8b87527f180c5d" providerId="LiveId" clId="{849CF9AB-A96B-4F9D-902F-04AA602C1143}" dt="2023-02-05T06:56:04.462" v="1416" actId="20577"/>
          <ac:spMkLst>
            <pc:docMk/>
            <pc:sldMk cId="3065578035" sldId="268"/>
            <ac:spMk id="7" creationId="{796964A3-146C-43E6-718A-B4BB861E80C8}"/>
          </ac:spMkLst>
        </pc:spChg>
        <pc:cxnChg chg="add mod">
          <ac:chgData name="Jocelyn" userId="2b8b87527f180c5d" providerId="LiveId" clId="{849CF9AB-A96B-4F9D-902F-04AA602C1143}" dt="2023-02-05T06:48:40.154" v="1309" actId="1582"/>
          <ac:cxnSpMkLst>
            <pc:docMk/>
            <pc:sldMk cId="3065578035" sldId="268"/>
            <ac:cxnSpMk id="5" creationId="{76F40DEC-0093-0027-7EFC-8532B12AE5ED}"/>
          </ac:cxnSpMkLst>
        </pc:cxnChg>
      </pc:sldChg>
      <pc:sldChg chg="addSp modSp new mod">
        <pc:chgData name="Jocelyn" userId="2b8b87527f180c5d" providerId="LiveId" clId="{849CF9AB-A96B-4F9D-902F-04AA602C1143}" dt="2023-02-06T04:37:59.537" v="2618" actId="255"/>
        <pc:sldMkLst>
          <pc:docMk/>
          <pc:sldMk cId="4239854734" sldId="269"/>
        </pc:sldMkLst>
        <pc:spChg chg="mod">
          <ac:chgData name="Jocelyn" userId="2b8b87527f180c5d" providerId="LiveId" clId="{849CF9AB-A96B-4F9D-902F-04AA602C1143}" dt="2023-02-06T04:37:59.537" v="2618" actId="255"/>
          <ac:spMkLst>
            <pc:docMk/>
            <pc:sldMk cId="4239854734" sldId="269"/>
            <ac:spMk id="2" creationId="{C3F7E90D-30D1-61FC-F6FD-21083266CF7E}"/>
          </ac:spMkLst>
        </pc:spChg>
        <pc:spChg chg="mod">
          <ac:chgData name="Jocelyn" userId="2b8b87527f180c5d" providerId="LiveId" clId="{849CF9AB-A96B-4F9D-902F-04AA602C1143}" dt="2023-02-06T04:37:33.401" v="2615" actId="1076"/>
          <ac:spMkLst>
            <pc:docMk/>
            <pc:sldMk cId="4239854734" sldId="269"/>
            <ac:spMk id="3" creationId="{22045D84-E453-3A11-4243-4ADAFD640492}"/>
          </ac:spMkLst>
        </pc:spChg>
        <pc:cxnChg chg="add mod">
          <ac:chgData name="Jocelyn" userId="2b8b87527f180c5d" providerId="LiveId" clId="{849CF9AB-A96B-4F9D-902F-04AA602C1143}" dt="2023-02-06T04:37:09.852" v="2613" actId="208"/>
          <ac:cxnSpMkLst>
            <pc:docMk/>
            <pc:sldMk cId="4239854734" sldId="269"/>
            <ac:cxnSpMk id="5" creationId="{FC3655BC-8E7E-7C40-AFC3-16D089100206}"/>
          </ac:cxnSpMkLst>
        </pc:cxnChg>
      </pc:sldChg>
      <pc:sldChg chg="addSp modSp new mod">
        <pc:chgData name="Jocelyn" userId="2b8b87527f180c5d" providerId="LiveId" clId="{849CF9AB-A96B-4F9D-902F-04AA602C1143}" dt="2023-02-06T04:38:32.468" v="2622" actId="208"/>
        <pc:sldMkLst>
          <pc:docMk/>
          <pc:sldMk cId="195438938" sldId="270"/>
        </pc:sldMkLst>
        <pc:spChg chg="mod">
          <ac:chgData name="Jocelyn" userId="2b8b87527f180c5d" providerId="LiveId" clId="{849CF9AB-A96B-4F9D-902F-04AA602C1143}" dt="2023-02-05T19:39:19.110" v="2606" actId="20577"/>
          <ac:spMkLst>
            <pc:docMk/>
            <pc:sldMk cId="195438938" sldId="270"/>
            <ac:spMk id="2" creationId="{6D7E9CDF-466A-0534-90DA-CC2798D2BC66}"/>
          </ac:spMkLst>
        </pc:spChg>
        <pc:spChg chg="mod">
          <ac:chgData name="Jocelyn" userId="2b8b87527f180c5d" providerId="LiveId" clId="{849CF9AB-A96B-4F9D-902F-04AA602C1143}" dt="2023-02-05T19:29:26.014" v="2426" actId="255"/>
          <ac:spMkLst>
            <pc:docMk/>
            <pc:sldMk cId="195438938" sldId="270"/>
            <ac:spMk id="3" creationId="{8998D8B1-F1FC-4B4E-0690-27AE0DC5BFDF}"/>
          </ac:spMkLst>
        </pc:spChg>
        <pc:cxnChg chg="add mod">
          <ac:chgData name="Jocelyn" userId="2b8b87527f180c5d" providerId="LiveId" clId="{849CF9AB-A96B-4F9D-902F-04AA602C1143}" dt="2023-02-06T04:38:32.468" v="2622" actId="208"/>
          <ac:cxnSpMkLst>
            <pc:docMk/>
            <pc:sldMk cId="195438938" sldId="270"/>
            <ac:cxnSpMk id="5" creationId="{C68BF603-5A66-C829-AADF-1FC69A8A6611}"/>
          </ac:cxnSpMkLst>
        </pc:cxnChg>
      </pc:sldChg>
    </pc:docChg>
  </pc:docChgLst>
  <pc:docChgLst>
    <pc:chgData name="Jocelyn Garcia" userId="2b8b87527f180c5d" providerId="Windows Live" clId="Web-{AAD0AD1D-2FA7-4814-A5DD-C7BDA695F213}"/>
    <pc:docChg chg="modSld">
      <pc:chgData name="Jocelyn Garcia" userId="2b8b87527f180c5d" providerId="Windows Live" clId="Web-{AAD0AD1D-2FA7-4814-A5DD-C7BDA695F213}" dt="2023-02-06T05:15:53.686" v="795" actId="20577"/>
      <pc:docMkLst>
        <pc:docMk/>
      </pc:docMkLst>
      <pc:sldChg chg="modSp">
        <pc:chgData name="Jocelyn Garcia" userId="2b8b87527f180c5d" providerId="Windows Live" clId="Web-{AAD0AD1D-2FA7-4814-A5DD-C7BDA695F213}" dt="2023-02-06T05:15:53.686" v="795" actId="20577"/>
        <pc:sldMkLst>
          <pc:docMk/>
          <pc:sldMk cId="4239854734" sldId="269"/>
        </pc:sldMkLst>
        <pc:spChg chg="mod">
          <ac:chgData name="Jocelyn Garcia" userId="2b8b87527f180c5d" providerId="Windows Live" clId="Web-{AAD0AD1D-2FA7-4814-A5DD-C7BDA695F213}" dt="2023-02-06T05:15:53.686" v="795" actId="20577"/>
          <ac:spMkLst>
            <pc:docMk/>
            <pc:sldMk cId="4239854734" sldId="269"/>
            <ac:spMk id="2" creationId="{C3F7E90D-30D1-61FC-F6FD-21083266CF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7156E25D-13B0-458B-A3B0-EBB78ABD262E}" type="datetimeFigureOut">
              <a:rPr lang="en-US" smtClean="0"/>
              <a:t>4/27/2023</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CC02E1DD-F15A-4D09-B256-7053715CAF30}" type="slidenum">
              <a:rPr lang="en-US" smtClean="0"/>
              <a:t>‹#›</a:t>
            </a:fld>
            <a:endParaRPr lang="en-US"/>
          </a:p>
        </p:txBody>
      </p:sp>
    </p:spTree>
    <p:extLst>
      <p:ext uri="{BB962C8B-B14F-4D97-AF65-F5344CB8AC3E}">
        <p14:creationId xmlns:p14="http://schemas.microsoft.com/office/powerpoint/2010/main" val="346860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4/27/2023</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1720908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9078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57873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317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10528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849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08665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90557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04064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3345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318201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4/27/2023</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65828154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jocelyn.garcia" TargetMode="External"/><Relationship Id="rId2" Type="http://schemas.openxmlformats.org/officeDocument/2006/relationships/hyperlink" Target="mailto:Jocelyn.Garcia@rockbuster.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C8379-FA8E-CF58-8A3A-5EA8FA8681BB}"/>
              </a:ext>
            </a:extLst>
          </p:cNvPr>
          <p:cNvSpPr>
            <a:spLocks noGrp="1"/>
          </p:cNvSpPr>
          <p:nvPr>
            <p:ph type="ctrTitle"/>
          </p:nvPr>
        </p:nvSpPr>
        <p:spPr>
          <a:xfrm>
            <a:off x="7587182" y="893935"/>
            <a:ext cx="3756670" cy="3339390"/>
          </a:xfrm>
        </p:spPr>
        <p:txBody>
          <a:bodyPr anchor="t">
            <a:normAutofit/>
          </a:bodyPr>
          <a:lstStyle/>
          <a:p>
            <a:r>
              <a:rPr lang="en-US" sz="4000"/>
              <a:t>Rockbuster Stealth Data Analysis Project </a:t>
            </a:r>
          </a:p>
        </p:txBody>
      </p:sp>
      <p:sp>
        <p:nvSpPr>
          <p:cNvPr id="3" name="Subtitle 2">
            <a:extLst>
              <a:ext uri="{FF2B5EF4-FFF2-40B4-BE49-F238E27FC236}">
                <a16:creationId xmlns:a16="http://schemas.microsoft.com/office/drawing/2014/main" id="{EC2617EF-ACB3-2D60-AA80-165C814FEC4F}"/>
              </a:ext>
            </a:extLst>
          </p:cNvPr>
          <p:cNvSpPr>
            <a:spLocks noGrp="1"/>
          </p:cNvSpPr>
          <p:nvPr>
            <p:ph type="subTitle" idx="1"/>
          </p:nvPr>
        </p:nvSpPr>
        <p:spPr>
          <a:xfrm>
            <a:off x="7587181" y="4382814"/>
            <a:ext cx="3756669" cy="1403837"/>
          </a:xfrm>
        </p:spPr>
        <p:txBody>
          <a:bodyPr anchor="t">
            <a:normAutofit/>
          </a:bodyPr>
          <a:lstStyle/>
          <a:p>
            <a:r>
              <a:rPr lang="en-US"/>
              <a:t>Jocelyn Garcia, 2023</a:t>
            </a:r>
          </a:p>
        </p:txBody>
      </p:sp>
      <p:pic>
        <p:nvPicPr>
          <p:cNvPr id="4" name="Picture 3" descr="An abstract genetic concept">
            <a:extLst>
              <a:ext uri="{FF2B5EF4-FFF2-40B4-BE49-F238E27FC236}">
                <a16:creationId xmlns:a16="http://schemas.microsoft.com/office/drawing/2014/main" id="{492BF70C-DF92-4BAB-5127-CBA92E4E68D6}"/>
              </a:ext>
            </a:extLst>
          </p:cNvPr>
          <p:cNvPicPr>
            <a:picLocks noChangeAspect="1"/>
          </p:cNvPicPr>
          <p:nvPr/>
        </p:nvPicPr>
        <p:blipFill rotWithShape="1">
          <a:blip r:embed="rId2"/>
          <a:srcRect t="3443" r="-2" b="-2"/>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3772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9CDF-466A-0534-90DA-CC2798D2BC66}"/>
              </a:ext>
            </a:extLst>
          </p:cNvPr>
          <p:cNvSpPr>
            <a:spLocks noGrp="1"/>
          </p:cNvSpPr>
          <p:nvPr>
            <p:ph type="title"/>
          </p:nvPr>
        </p:nvSpPr>
        <p:spPr>
          <a:xfrm>
            <a:off x="763051" y="1342219"/>
            <a:ext cx="10666949" cy="5145223"/>
          </a:xfrm>
        </p:spPr>
        <p:txBody>
          <a:bodyPr>
            <a:normAutofit/>
          </a:bodyPr>
          <a:lstStyle/>
          <a:p>
            <a:br>
              <a:rPr lang="en-US" sz="2000" dirty="0"/>
            </a:br>
            <a:br>
              <a:rPr lang="en-US" sz="2000" dirty="0"/>
            </a:br>
            <a:br>
              <a:rPr lang="en-US" sz="2000" dirty="0"/>
            </a:br>
            <a:r>
              <a:rPr lang="en-US" sz="2000" dirty="0"/>
              <a:t>For additional questions, feel free to contact on </a:t>
            </a:r>
            <a:r>
              <a:rPr lang="en-US" sz="2000" dirty="0">
                <a:hlinkClick r:id="rId2"/>
              </a:rPr>
              <a:t>Jocelyn.Garcia@rockbuster.com</a:t>
            </a:r>
            <a:br>
              <a:rPr lang="en-US" sz="2000" dirty="0"/>
            </a:br>
            <a:br>
              <a:rPr lang="en-US" sz="2000" dirty="0"/>
            </a:br>
            <a:r>
              <a:rPr lang="en-US" sz="2000" b="1" dirty="0"/>
              <a:t>Link to visualization</a:t>
            </a:r>
            <a:r>
              <a:rPr lang="en-US" sz="2000" dirty="0"/>
              <a:t>: </a:t>
            </a:r>
            <a:r>
              <a:rPr lang="en-US" sz="2000" dirty="0">
                <a:hlinkClick r:id="rId3"/>
              </a:rPr>
              <a:t>https://public.tableau.com/app/profile/jocelyn.garcia</a:t>
            </a:r>
            <a:br>
              <a:rPr lang="en-US" sz="2000" dirty="0"/>
            </a:br>
            <a:br>
              <a:rPr lang="en-US" sz="2000" dirty="0">
                <a:solidFill>
                  <a:schemeClr val="accent2"/>
                </a:solidFill>
              </a:rPr>
            </a:br>
            <a:br>
              <a:rPr lang="en-US" sz="1800" dirty="0">
                <a:solidFill>
                  <a:schemeClr val="accent2"/>
                </a:solidFill>
              </a:rPr>
            </a:br>
            <a:endParaRPr lang="en-US" sz="1800" dirty="0">
              <a:solidFill>
                <a:schemeClr val="accent2"/>
              </a:solidFill>
            </a:endParaRPr>
          </a:p>
        </p:txBody>
      </p:sp>
      <p:sp>
        <p:nvSpPr>
          <p:cNvPr id="3" name="Text Placeholder 2">
            <a:extLst>
              <a:ext uri="{FF2B5EF4-FFF2-40B4-BE49-F238E27FC236}">
                <a16:creationId xmlns:a16="http://schemas.microsoft.com/office/drawing/2014/main" id="{8998D8B1-F1FC-4B4E-0690-27AE0DC5BFDF}"/>
              </a:ext>
            </a:extLst>
          </p:cNvPr>
          <p:cNvSpPr>
            <a:spLocks noGrp="1"/>
          </p:cNvSpPr>
          <p:nvPr>
            <p:ph type="body" idx="1"/>
          </p:nvPr>
        </p:nvSpPr>
        <p:spPr>
          <a:xfrm>
            <a:off x="763051" y="370557"/>
            <a:ext cx="10671048" cy="822960"/>
          </a:xfrm>
        </p:spPr>
        <p:txBody>
          <a:bodyPr>
            <a:normAutofit/>
          </a:bodyPr>
          <a:lstStyle/>
          <a:p>
            <a:r>
              <a:rPr lang="en-US" sz="4000"/>
              <a:t>Resources and Contact Information</a:t>
            </a:r>
          </a:p>
        </p:txBody>
      </p:sp>
      <p:cxnSp>
        <p:nvCxnSpPr>
          <p:cNvPr id="5" name="Straight Connector 4">
            <a:extLst>
              <a:ext uri="{FF2B5EF4-FFF2-40B4-BE49-F238E27FC236}">
                <a16:creationId xmlns:a16="http://schemas.microsoft.com/office/drawing/2014/main" id="{C68BF603-5A66-C829-AADF-1FC69A8A6611}"/>
              </a:ext>
            </a:extLst>
          </p:cNvPr>
          <p:cNvCxnSpPr/>
          <p:nvPr/>
        </p:nvCxnSpPr>
        <p:spPr>
          <a:xfrm>
            <a:off x="763051" y="1342219"/>
            <a:ext cx="983499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43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1AEE-3465-A1EB-CC3B-2BB199189BBD}"/>
              </a:ext>
            </a:extLst>
          </p:cNvPr>
          <p:cNvSpPr>
            <a:spLocks noGrp="1"/>
          </p:cNvSpPr>
          <p:nvPr>
            <p:ph type="title"/>
          </p:nvPr>
        </p:nvSpPr>
        <p:spPr>
          <a:xfrm>
            <a:off x="485733" y="1499616"/>
            <a:ext cx="10666949" cy="4676331"/>
          </a:xfrm>
        </p:spPr>
        <p:txBody>
          <a:bodyPr>
            <a:normAutofit fontScale="90000"/>
          </a:bodyPr>
          <a:lstStyle/>
          <a:p>
            <a:br>
              <a:rPr lang="en-US" sz="2400" i="1" dirty="0">
                <a:solidFill>
                  <a:srgbClr val="0E101A"/>
                </a:solidFill>
                <a:effectLst/>
              </a:rPr>
            </a:br>
            <a:r>
              <a:rPr lang="en-US" sz="2400" i="1" dirty="0">
                <a:solidFill>
                  <a:srgbClr val="0E101A"/>
                </a:solidFill>
                <a:effectLst/>
              </a:rPr>
              <a:t>It</a:t>
            </a:r>
            <a:r>
              <a:rPr lang="en-US" sz="2400" dirty="0">
                <a:solidFill>
                  <a:srgbClr val="0E101A"/>
                </a:solidFill>
              </a:rPr>
              <a:t>s</a:t>
            </a:r>
            <a:r>
              <a:rPr lang="en-US" sz="2400" i="1" dirty="0">
                <a:solidFill>
                  <a:srgbClr val="0E101A"/>
                </a:solidFill>
                <a:effectLst/>
              </a:rPr>
              <a:t> to use its existing movie licenses to launch an online video rental service to stay competitive.</a:t>
            </a:r>
            <a:br>
              <a:rPr lang="en-US" sz="2400" i="1" dirty="0">
                <a:solidFill>
                  <a:srgbClr val="0E101A"/>
                </a:solidFill>
                <a:effectLst/>
              </a:rPr>
            </a:br>
            <a:br>
              <a:rPr lang="en-US" sz="2400" i="1" dirty="0">
                <a:solidFill>
                  <a:srgbClr val="0E101A"/>
                </a:solidFill>
                <a:effectLst/>
              </a:rPr>
            </a:br>
            <a:br>
              <a:rPr lang="en-US" sz="2400" i="1" dirty="0">
                <a:solidFill>
                  <a:srgbClr val="0E101A"/>
                </a:solidFill>
                <a:effectLst/>
              </a:rPr>
            </a:br>
            <a:br>
              <a:rPr lang="en-US" sz="2400" i="1" dirty="0">
                <a:solidFill>
                  <a:srgbClr val="0E101A"/>
                </a:solidFill>
                <a:effectLst/>
              </a:rPr>
            </a:br>
            <a:br>
              <a:rPr lang="en-US" sz="2400" i="1" dirty="0">
                <a:solidFill>
                  <a:srgbClr val="0E101A"/>
                </a:solidFill>
                <a:effectLst/>
              </a:rPr>
            </a:br>
            <a:r>
              <a:rPr lang="en-US" sz="2400" i="1" u="sng" dirty="0">
                <a:solidFill>
                  <a:srgbClr val="0E101A"/>
                </a:solidFill>
                <a:effectLst/>
              </a:rPr>
              <a:t>Key Questions:</a:t>
            </a:r>
            <a:br>
              <a:rPr lang="en-US" sz="2400" i="1" u="sng" dirty="0">
                <a:solidFill>
                  <a:srgbClr val="0E101A"/>
                </a:solidFill>
                <a:effectLst/>
              </a:rPr>
            </a:br>
            <a:br>
              <a:rPr lang="en-US" sz="2400" i="1" dirty="0">
                <a:solidFill>
                  <a:srgbClr val="0E101A"/>
                </a:solidFill>
                <a:effectLst/>
              </a:rPr>
            </a:br>
            <a:r>
              <a:rPr lang="en-US" sz="2400" dirty="0"/>
              <a:t>What was the average rental duration for all videos?</a:t>
            </a:r>
            <a:br>
              <a:rPr lang="en-US" sz="2400" dirty="0"/>
            </a:br>
            <a:r>
              <a:rPr lang="en-US" sz="2400" dirty="0"/>
              <a:t>Which movies contributed the most/least to revenue gain? </a:t>
            </a:r>
            <a:br>
              <a:rPr lang="en-US" sz="2400" dirty="0"/>
            </a:br>
            <a:r>
              <a:rPr lang="en-US" sz="2400" dirty="0"/>
              <a:t>Which countries are </a:t>
            </a:r>
            <a:r>
              <a:rPr lang="en-US" sz="2400" dirty="0" err="1"/>
              <a:t>Rockbuster</a:t>
            </a:r>
            <a:r>
              <a:rPr lang="en-US" sz="2400" dirty="0"/>
              <a:t> customers based in?</a:t>
            </a:r>
            <a:br>
              <a:rPr lang="en-US" sz="2400" dirty="0"/>
            </a:br>
            <a:r>
              <a:rPr lang="en-US" sz="2400" dirty="0"/>
              <a:t>Where are customers with a high lifetime value based?</a:t>
            </a:r>
            <a:br>
              <a:rPr lang="en-US" sz="2400" dirty="0"/>
            </a:br>
            <a:r>
              <a:rPr lang="en-US" sz="2400" dirty="0"/>
              <a:t>Do sales figures vary between geographic regions?</a:t>
            </a:r>
            <a:br>
              <a:rPr lang="en-US" sz="2400" dirty="0"/>
            </a:br>
            <a:br>
              <a:rPr lang="en-US" sz="2400" dirty="0"/>
            </a:br>
            <a:br>
              <a:rPr lang="en-US" sz="2400" dirty="0"/>
            </a:br>
            <a:br>
              <a:rPr lang="en-US" sz="2400" i="1" dirty="0">
                <a:solidFill>
                  <a:srgbClr val="0E101A"/>
                </a:solidFill>
                <a:effectLst/>
              </a:rPr>
            </a:br>
            <a:br>
              <a:rPr lang="en-US" sz="2400" i="1" dirty="0">
                <a:solidFill>
                  <a:srgbClr val="0E101A"/>
                </a:solidFill>
                <a:effectLst/>
              </a:rPr>
            </a:br>
            <a:endParaRPr lang="en-US" sz="2400" dirty="0"/>
          </a:p>
        </p:txBody>
      </p:sp>
      <p:sp>
        <p:nvSpPr>
          <p:cNvPr id="3" name="Text Placeholder 2">
            <a:extLst>
              <a:ext uri="{FF2B5EF4-FFF2-40B4-BE49-F238E27FC236}">
                <a16:creationId xmlns:a16="http://schemas.microsoft.com/office/drawing/2014/main" id="{E18BC804-89DD-8BFC-E8A6-BA151B57D949}"/>
              </a:ext>
            </a:extLst>
          </p:cNvPr>
          <p:cNvSpPr>
            <a:spLocks noGrp="1"/>
          </p:cNvSpPr>
          <p:nvPr>
            <p:ph type="body" idx="1"/>
          </p:nvPr>
        </p:nvSpPr>
        <p:spPr>
          <a:xfrm>
            <a:off x="481634" y="394691"/>
            <a:ext cx="10671048" cy="822960"/>
          </a:xfrm>
        </p:spPr>
        <p:txBody>
          <a:bodyPr>
            <a:noAutofit/>
          </a:bodyPr>
          <a:lstStyle/>
          <a:p>
            <a:r>
              <a:rPr lang="en-US" sz="4000"/>
              <a:t>Objective</a:t>
            </a:r>
          </a:p>
        </p:txBody>
      </p:sp>
      <p:cxnSp>
        <p:nvCxnSpPr>
          <p:cNvPr id="46" name="Straight Connector 45">
            <a:extLst>
              <a:ext uri="{FF2B5EF4-FFF2-40B4-BE49-F238E27FC236}">
                <a16:creationId xmlns:a16="http://schemas.microsoft.com/office/drawing/2014/main" id="{237C1D2D-8652-90C6-488D-DE2E1F2C528B}"/>
              </a:ext>
            </a:extLst>
          </p:cNvPr>
          <p:cNvCxnSpPr/>
          <p:nvPr/>
        </p:nvCxnSpPr>
        <p:spPr>
          <a:xfrm>
            <a:off x="479685" y="1311639"/>
            <a:ext cx="1067299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362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B21D-4A52-1ABE-C40A-A9C9542608DE}"/>
              </a:ext>
            </a:extLst>
          </p:cNvPr>
          <p:cNvSpPr>
            <a:spLocks noGrp="1"/>
          </p:cNvSpPr>
          <p:nvPr>
            <p:ph type="title"/>
          </p:nvPr>
        </p:nvSpPr>
        <p:spPr>
          <a:xfrm>
            <a:off x="684001" y="1642021"/>
            <a:ext cx="10666949" cy="906308"/>
          </a:xfrm>
        </p:spPr>
        <p:txBody>
          <a:bodyPr numCol="1">
            <a:normAutofit fontScale="90000"/>
          </a:bodyPr>
          <a:lstStyle/>
          <a:p>
            <a:r>
              <a:rPr lang="en-US" sz="2200"/>
              <a:t>Contains information about Rockbuster’s film inventory, customers, and payments, among other things</a:t>
            </a:r>
            <a:br>
              <a:rPr lang="en-US" sz="2200"/>
            </a:br>
            <a:br>
              <a:rPr lang="en-US" sz="2200"/>
            </a:br>
            <a:endParaRPr lang="en-US" sz="2200"/>
          </a:p>
        </p:txBody>
      </p:sp>
      <p:sp>
        <p:nvSpPr>
          <p:cNvPr id="3" name="Text Placeholder 2">
            <a:extLst>
              <a:ext uri="{FF2B5EF4-FFF2-40B4-BE49-F238E27FC236}">
                <a16:creationId xmlns:a16="http://schemas.microsoft.com/office/drawing/2014/main" id="{2A8F0114-31AB-128D-2379-1E82CD93E7A5}"/>
              </a:ext>
            </a:extLst>
          </p:cNvPr>
          <p:cNvSpPr>
            <a:spLocks noGrp="1"/>
          </p:cNvSpPr>
          <p:nvPr>
            <p:ph type="body" idx="1"/>
          </p:nvPr>
        </p:nvSpPr>
        <p:spPr>
          <a:xfrm>
            <a:off x="684001" y="438012"/>
            <a:ext cx="10671048" cy="822960"/>
          </a:xfrm>
        </p:spPr>
        <p:txBody>
          <a:bodyPr>
            <a:normAutofit/>
          </a:bodyPr>
          <a:lstStyle/>
          <a:p>
            <a:r>
              <a:rPr lang="en-US" sz="4000"/>
              <a:t>Data Set</a:t>
            </a:r>
          </a:p>
        </p:txBody>
      </p:sp>
      <p:cxnSp>
        <p:nvCxnSpPr>
          <p:cNvPr id="5" name="Straight Connector 4">
            <a:extLst>
              <a:ext uri="{FF2B5EF4-FFF2-40B4-BE49-F238E27FC236}">
                <a16:creationId xmlns:a16="http://schemas.microsoft.com/office/drawing/2014/main" id="{76F40DEC-0093-0027-7EFC-8532B12AE5ED}"/>
              </a:ext>
            </a:extLst>
          </p:cNvPr>
          <p:cNvCxnSpPr/>
          <p:nvPr/>
        </p:nvCxnSpPr>
        <p:spPr>
          <a:xfrm>
            <a:off x="684001" y="1379095"/>
            <a:ext cx="1066694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796964A3-146C-43E6-718A-B4BB861E80C8}"/>
              </a:ext>
            </a:extLst>
          </p:cNvPr>
          <p:cNvSpPr txBox="1">
            <a:spLocks/>
          </p:cNvSpPr>
          <p:nvPr/>
        </p:nvSpPr>
        <p:spPr>
          <a:xfrm>
            <a:off x="684000" y="2663251"/>
            <a:ext cx="10666949" cy="3864963"/>
          </a:xfrm>
          <a:prstGeom prst="rect">
            <a:avLst/>
          </a:prstGeom>
        </p:spPr>
        <p:txBody>
          <a:bodyPr vert="horz" lIns="91440" tIns="45720" rIns="91440" bIns="45720" numCol="3"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342900" indent="-342900">
              <a:buFont typeface="Courier New" panose="02070309020205020404" pitchFamily="49" charset="0"/>
              <a:buChar char="o"/>
            </a:pPr>
            <a:r>
              <a:rPr lang="en-US" sz="2000" i="0" dirty="0"/>
              <a:t>Number of films: 1000</a:t>
            </a:r>
          </a:p>
          <a:p>
            <a:pPr marL="342900" indent="-342900">
              <a:buFont typeface="Courier New" panose="02070309020205020404" pitchFamily="49" charset="0"/>
              <a:buChar char="o"/>
            </a:pPr>
            <a:r>
              <a:rPr lang="en-US" sz="2000" i="0" dirty="0"/>
              <a:t>Number of customers:599</a:t>
            </a:r>
          </a:p>
          <a:p>
            <a:pPr marL="342900" indent="-342900">
              <a:buFont typeface="Courier New" panose="02070309020205020404" pitchFamily="49" charset="0"/>
              <a:buChar char="o"/>
            </a:pPr>
            <a:r>
              <a:rPr lang="en-US" sz="2000" i="0" dirty="0"/>
              <a:t>Countries: 109</a:t>
            </a:r>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endParaRPr lang="en-US" sz="2000" i="0" dirty="0"/>
          </a:p>
          <a:p>
            <a:pPr marL="342900" indent="-342900">
              <a:buFont typeface="Courier New" panose="02070309020205020404" pitchFamily="49" charset="0"/>
              <a:buChar char="o"/>
            </a:pPr>
            <a:r>
              <a:rPr lang="en-US" sz="2000" i="0" dirty="0"/>
              <a:t>Rental rate avg: $2.98</a:t>
            </a:r>
          </a:p>
          <a:p>
            <a:pPr marL="342900" indent="-342900">
              <a:buFont typeface="Courier New" panose="02070309020205020404" pitchFamily="49" charset="0"/>
              <a:buChar char="o"/>
            </a:pPr>
            <a:r>
              <a:rPr lang="en-US" sz="2000" i="0" dirty="0"/>
              <a:t>Rental rate max: $4.99</a:t>
            </a:r>
          </a:p>
          <a:p>
            <a:pPr marL="342900" indent="-342900">
              <a:buFont typeface="Courier New" panose="02070309020205020404" pitchFamily="49" charset="0"/>
              <a:buChar char="o"/>
            </a:pPr>
            <a:r>
              <a:rPr lang="en-US" sz="2000" i="0" dirty="0"/>
              <a:t>Rental rate min: $0.99</a:t>
            </a:r>
            <a:br>
              <a:rPr lang="en-US" sz="2000" i="0" dirty="0"/>
            </a:b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endParaRPr lang="en-US" sz="2000" i="0" dirty="0"/>
          </a:p>
          <a:p>
            <a:endParaRPr lang="en-US" sz="2000" i="0" dirty="0"/>
          </a:p>
          <a:p>
            <a:pPr marL="342900" indent="-342900">
              <a:buFont typeface="Courier New" panose="02070309020205020404" pitchFamily="49" charset="0"/>
              <a:buChar char="o"/>
            </a:pPr>
            <a:endParaRPr lang="en-US" sz="2000" i="0" dirty="0"/>
          </a:p>
          <a:p>
            <a:pPr marL="342900" indent="-342900">
              <a:buFont typeface="Courier New" panose="02070309020205020404" pitchFamily="49" charset="0"/>
              <a:buChar char="o"/>
            </a:pPr>
            <a:r>
              <a:rPr lang="en-US" sz="2000" i="0" dirty="0"/>
              <a:t>Average rental duration: 4.9 days</a:t>
            </a:r>
          </a:p>
          <a:p>
            <a:pPr marL="342900" indent="-342900">
              <a:buFont typeface="Courier New" panose="02070309020205020404" pitchFamily="49" charset="0"/>
              <a:buChar char="o"/>
            </a:pPr>
            <a:r>
              <a:rPr lang="en-US" sz="2000" i="0" dirty="0"/>
              <a:t>Release year for all films: 2006</a:t>
            </a:r>
          </a:p>
          <a:p>
            <a:pPr marL="342900" indent="-342900">
              <a:buFont typeface="Courier New" panose="02070309020205020404" pitchFamily="49" charset="0"/>
              <a:buChar char="o"/>
            </a:pPr>
            <a:r>
              <a:rPr lang="en-US" sz="2000" i="0" dirty="0"/>
              <a:t>Average replacement cost: $19.98</a:t>
            </a:r>
          </a:p>
        </p:txBody>
      </p:sp>
    </p:spTree>
    <p:extLst>
      <p:ext uri="{BB962C8B-B14F-4D97-AF65-F5344CB8AC3E}">
        <p14:creationId xmlns:p14="http://schemas.microsoft.com/office/powerpoint/2010/main" val="306557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82F3-4B47-4F80-0D86-5F23A8403C07}"/>
              </a:ext>
            </a:extLst>
          </p:cNvPr>
          <p:cNvSpPr>
            <a:spLocks noGrp="1"/>
          </p:cNvSpPr>
          <p:nvPr>
            <p:ph type="title"/>
          </p:nvPr>
        </p:nvSpPr>
        <p:spPr>
          <a:xfrm>
            <a:off x="74951" y="181831"/>
            <a:ext cx="2893101" cy="6571394"/>
          </a:xfrm>
        </p:spPr>
        <p:txBody>
          <a:bodyPr>
            <a:normAutofit/>
          </a:bodyPr>
          <a:lstStyle/>
          <a:p>
            <a:r>
              <a:rPr lang="en-US" sz="4000"/>
              <a:t>Analysis</a:t>
            </a:r>
            <a:br>
              <a:rPr lang="en-US" sz="2800"/>
            </a:br>
            <a:br>
              <a:rPr lang="en-US" sz="2000" u="sng"/>
            </a:br>
            <a:r>
              <a:rPr lang="en-US" sz="2000"/>
              <a:t>Data shows which movies contributed with the highest and lowest revenue gain. </a:t>
            </a:r>
            <a:br>
              <a:rPr lang="en-US" sz="2000" b="1"/>
            </a:br>
            <a:br>
              <a:rPr lang="en-US" sz="2000" b="1"/>
            </a:br>
            <a:r>
              <a:rPr lang="en-US" sz="2000"/>
              <a:t>Film, “Telegraph Voyage”, highest revenue, with </a:t>
            </a:r>
            <a:r>
              <a:rPr lang="en-US" sz="2000" b="1"/>
              <a:t>215.750</a:t>
            </a:r>
            <a:br>
              <a:rPr lang="en-US" sz="2000"/>
            </a:br>
            <a:br>
              <a:rPr lang="en-US" sz="2000"/>
            </a:br>
            <a:br>
              <a:rPr lang="en-US" sz="2000"/>
            </a:br>
            <a:r>
              <a:rPr lang="en-US" sz="2000"/>
              <a:t>Film, “Texas Watch”, lowest revenue, with </a:t>
            </a:r>
            <a:r>
              <a:rPr lang="en-US" sz="2000" b="1"/>
              <a:t>5.94</a:t>
            </a:r>
            <a:br>
              <a:rPr lang="en-US" sz="2000" b="1"/>
            </a:br>
            <a:br>
              <a:rPr lang="en-US" sz="2000" b="1"/>
            </a:br>
            <a:endParaRPr lang="en-US" sz="2000" b="1"/>
          </a:p>
        </p:txBody>
      </p:sp>
      <p:cxnSp>
        <p:nvCxnSpPr>
          <p:cNvPr id="4" name="Straight Connector 3">
            <a:extLst>
              <a:ext uri="{FF2B5EF4-FFF2-40B4-BE49-F238E27FC236}">
                <a16:creationId xmlns:a16="http://schemas.microsoft.com/office/drawing/2014/main" id="{5D4A7E67-A2B8-B3C8-0211-9F7B35606F28}"/>
              </a:ext>
            </a:extLst>
          </p:cNvPr>
          <p:cNvCxnSpPr/>
          <p:nvPr/>
        </p:nvCxnSpPr>
        <p:spPr>
          <a:xfrm>
            <a:off x="74951" y="734518"/>
            <a:ext cx="27432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17" name="Content Placeholder 16">
            <a:extLst>
              <a:ext uri="{FF2B5EF4-FFF2-40B4-BE49-F238E27FC236}">
                <a16:creationId xmlns:a16="http://schemas.microsoft.com/office/drawing/2014/main" id="{0336769B-1F0C-984E-371C-392C99BF9722}"/>
              </a:ext>
            </a:extLst>
          </p:cNvPr>
          <p:cNvPicPr>
            <a:picLocks noGrp="1" noChangeAspect="1"/>
          </p:cNvPicPr>
          <p:nvPr>
            <p:ph idx="1"/>
          </p:nvPr>
        </p:nvPicPr>
        <p:blipFill>
          <a:blip r:embed="rId2"/>
          <a:stretch>
            <a:fillRect/>
          </a:stretch>
        </p:blipFill>
        <p:spPr>
          <a:xfrm>
            <a:off x="3421812" y="734518"/>
            <a:ext cx="8770188" cy="2074519"/>
          </a:xfrm>
        </p:spPr>
      </p:pic>
      <p:pic>
        <p:nvPicPr>
          <p:cNvPr id="13" name="Picture 12">
            <a:extLst>
              <a:ext uri="{FF2B5EF4-FFF2-40B4-BE49-F238E27FC236}">
                <a16:creationId xmlns:a16="http://schemas.microsoft.com/office/drawing/2014/main" id="{C6F50FF5-3010-DB60-2C9F-52FA0DC0E918}"/>
              </a:ext>
            </a:extLst>
          </p:cNvPr>
          <p:cNvPicPr>
            <a:picLocks noChangeAspect="1"/>
          </p:cNvPicPr>
          <p:nvPr/>
        </p:nvPicPr>
        <p:blipFill>
          <a:blip r:embed="rId3"/>
          <a:stretch>
            <a:fillRect/>
          </a:stretch>
        </p:blipFill>
        <p:spPr>
          <a:xfrm>
            <a:off x="10548050" y="814199"/>
            <a:ext cx="1454225" cy="476274"/>
          </a:xfrm>
          <a:prstGeom prst="rect">
            <a:avLst/>
          </a:prstGeom>
        </p:spPr>
      </p:pic>
      <p:pic>
        <p:nvPicPr>
          <p:cNvPr id="19" name="Picture 18">
            <a:extLst>
              <a:ext uri="{FF2B5EF4-FFF2-40B4-BE49-F238E27FC236}">
                <a16:creationId xmlns:a16="http://schemas.microsoft.com/office/drawing/2014/main" id="{A63399B8-F8A0-5789-77CE-F7429C5DB133}"/>
              </a:ext>
            </a:extLst>
          </p:cNvPr>
          <p:cNvPicPr>
            <a:picLocks noChangeAspect="1"/>
          </p:cNvPicPr>
          <p:nvPr/>
        </p:nvPicPr>
        <p:blipFill>
          <a:blip r:embed="rId4"/>
          <a:stretch>
            <a:fillRect/>
          </a:stretch>
        </p:blipFill>
        <p:spPr>
          <a:xfrm>
            <a:off x="3421812" y="3325855"/>
            <a:ext cx="8770188" cy="1970350"/>
          </a:xfrm>
          <a:prstGeom prst="rect">
            <a:avLst/>
          </a:prstGeom>
        </p:spPr>
      </p:pic>
      <p:pic>
        <p:nvPicPr>
          <p:cNvPr id="21" name="Picture 20">
            <a:extLst>
              <a:ext uri="{FF2B5EF4-FFF2-40B4-BE49-F238E27FC236}">
                <a16:creationId xmlns:a16="http://schemas.microsoft.com/office/drawing/2014/main" id="{EED11008-00DD-3F85-A5CF-8D066B3C0F56}"/>
              </a:ext>
            </a:extLst>
          </p:cNvPr>
          <p:cNvPicPr>
            <a:picLocks noChangeAspect="1"/>
          </p:cNvPicPr>
          <p:nvPr/>
        </p:nvPicPr>
        <p:blipFill>
          <a:blip r:embed="rId5"/>
          <a:stretch>
            <a:fillRect/>
          </a:stretch>
        </p:blipFill>
        <p:spPr>
          <a:xfrm>
            <a:off x="10548049" y="3429000"/>
            <a:ext cx="1454225" cy="419122"/>
          </a:xfrm>
          <a:prstGeom prst="rect">
            <a:avLst/>
          </a:prstGeom>
        </p:spPr>
      </p:pic>
    </p:spTree>
    <p:extLst>
      <p:ext uri="{BB962C8B-B14F-4D97-AF65-F5344CB8AC3E}">
        <p14:creationId xmlns:p14="http://schemas.microsoft.com/office/powerpoint/2010/main" val="188399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B3AC-0502-A635-C29E-FF73D611B75F}"/>
              </a:ext>
            </a:extLst>
          </p:cNvPr>
          <p:cNvSpPr>
            <a:spLocks noGrp="1"/>
          </p:cNvSpPr>
          <p:nvPr>
            <p:ph type="title"/>
          </p:nvPr>
        </p:nvSpPr>
        <p:spPr>
          <a:xfrm>
            <a:off x="0" y="76201"/>
            <a:ext cx="3438525" cy="6648449"/>
          </a:xfrm>
        </p:spPr>
        <p:txBody>
          <a:bodyPr>
            <a:normAutofit/>
          </a:bodyPr>
          <a:lstStyle/>
          <a:p>
            <a:r>
              <a:rPr lang="en-US" sz="4000">
                <a:ea typeface="Calibri" panose="020F0502020204030204" pitchFamily="34" charset="0"/>
                <a:cs typeface="Times New Roman" panose="02020603050405020304" pitchFamily="18" charset="0"/>
              </a:rPr>
              <a:t> Analysis</a:t>
            </a:r>
            <a:br>
              <a:rPr lang="en-US" sz="2400" b="1">
                <a:effectLst/>
                <a:ea typeface="Times New Roman" panose="02020603050405020304" pitchFamily="18" charset="0"/>
              </a:rPr>
            </a:br>
            <a:br>
              <a:rPr lang="en-US" sz="2400" b="1">
                <a:effectLst/>
                <a:ea typeface="Times New Roman" panose="02020603050405020304" pitchFamily="18" charset="0"/>
              </a:rPr>
            </a:br>
            <a:br>
              <a:rPr lang="en-US" sz="2400" b="1">
                <a:effectLst/>
                <a:ea typeface="Times New Roman" panose="02020603050405020304" pitchFamily="18" charset="0"/>
              </a:rPr>
            </a:br>
            <a:br>
              <a:rPr lang="en-US" sz="2400" b="1">
                <a:effectLst/>
                <a:ea typeface="Times New Roman" panose="02020603050405020304" pitchFamily="18" charset="0"/>
              </a:rPr>
            </a:br>
            <a:r>
              <a:rPr lang="en-US" sz="2000">
                <a:ea typeface="Times New Roman" panose="02020603050405020304" pitchFamily="18" charset="0"/>
              </a:rPr>
              <a:t>D</a:t>
            </a:r>
            <a:r>
              <a:rPr lang="en-US" sz="2000">
                <a:effectLst/>
                <a:ea typeface="Times New Roman" panose="02020603050405020304" pitchFamily="18" charset="0"/>
              </a:rPr>
              <a:t>ata shows the top 10 countries and the number of Rockbuster customers. </a:t>
            </a:r>
            <a:br>
              <a:rPr lang="en-US" sz="2000">
                <a:ea typeface="Times New Roman" panose="02020603050405020304" pitchFamily="18" charset="0"/>
              </a:rPr>
            </a:br>
            <a:br>
              <a:rPr lang="en-US" sz="2000">
                <a:ea typeface="Times New Roman" panose="02020603050405020304" pitchFamily="18" charset="0"/>
              </a:rPr>
            </a:br>
            <a:br>
              <a:rPr lang="en-US" sz="2000">
                <a:ea typeface="Times New Roman" panose="02020603050405020304" pitchFamily="18" charset="0"/>
              </a:rPr>
            </a:br>
            <a:r>
              <a:rPr lang="en-US" sz="2000">
                <a:effectLst/>
                <a:ea typeface="Times New Roman" panose="02020603050405020304" pitchFamily="18" charset="0"/>
              </a:rPr>
              <a:t>The top 3 countries are India, China, and United States.</a:t>
            </a:r>
            <a:endParaRPr lang="en-US" sz="2400" b="1"/>
          </a:p>
        </p:txBody>
      </p:sp>
      <p:cxnSp>
        <p:nvCxnSpPr>
          <p:cNvPr id="4" name="Straight Connector 3">
            <a:extLst>
              <a:ext uri="{FF2B5EF4-FFF2-40B4-BE49-F238E27FC236}">
                <a16:creationId xmlns:a16="http://schemas.microsoft.com/office/drawing/2014/main" id="{AB6EB2CE-4A73-67F1-A333-1D2C5A7DA198}"/>
              </a:ext>
            </a:extLst>
          </p:cNvPr>
          <p:cNvCxnSpPr>
            <a:cxnSpLocks/>
          </p:cNvCxnSpPr>
          <p:nvPr/>
        </p:nvCxnSpPr>
        <p:spPr>
          <a:xfrm>
            <a:off x="112426" y="749508"/>
            <a:ext cx="31329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673278E7-6DF9-C644-3C70-2E4D38DB2315}"/>
              </a:ext>
            </a:extLst>
          </p:cNvPr>
          <p:cNvPicPr>
            <a:picLocks noGrp="1" noChangeAspect="1"/>
          </p:cNvPicPr>
          <p:nvPr>
            <p:ph idx="1"/>
          </p:nvPr>
        </p:nvPicPr>
        <p:blipFill>
          <a:blip r:embed="rId2"/>
          <a:stretch>
            <a:fillRect/>
          </a:stretch>
        </p:blipFill>
        <p:spPr>
          <a:xfrm>
            <a:off x="3426831" y="0"/>
            <a:ext cx="8765169" cy="6857999"/>
          </a:xfrm>
        </p:spPr>
      </p:pic>
      <p:pic>
        <p:nvPicPr>
          <p:cNvPr id="9" name="Picture 8">
            <a:extLst>
              <a:ext uri="{FF2B5EF4-FFF2-40B4-BE49-F238E27FC236}">
                <a16:creationId xmlns:a16="http://schemas.microsoft.com/office/drawing/2014/main" id="{353DE9F2-3B31-0523-063C-3AE5A86BF1FF}"/>
              </a:ext>
            </a:extLst>
          </p:cNvPr>
          <p:cNvPicPr>
            <a:picLocks noChangeAspect="1"/>
          </p:cNvPicPr>
          <p:nvPr/>
        </p:nvPicPr>
        <p:blipFill>
          <a:blip r:embed="rId3"/>
          <a:stretch>
            <a:fillRect/>
          </a:stretch>
        </p:blipFill>
        <p:spPr>
          <a:xfrm>
            <a:off x="10273494" y="6134070"/>
            <a:ext cx="1739989" cy="590580"/>
          </a:xfrm>
          <a:prstGeom prst="rect">
            <a:avLst/>
          </a:prstGeom>
        </p:spPr>
      </p:pic>
    </p:spTree>
    <p:extLst>
      <p:ext uri="{BB962C8B-B14F-4D97-AF65-F5344CB8AC3E}">
        <p14:creationId xmlns:p14="http://schemas.microsoft.com/office/powerpoint/2010/main" val="308854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04B6-D22A-C816-0585-D4BDC9CD79C4}"/>
              </a:ext>
            </a:extLst>
          </p:cNvPr>
          <p:cNvSpPr>
            <a:spLocks noGrp="1"/>
          </p:cNvSpPr>
          <p:nvPr>
            <p:ph type="title"/>
          </p:nvPr>
        </p:nvSpPr>
        <p:spPr>
          <a:xfrm>
            <a:off x="89940" y="59961"/>
            <a:ext cx="3125449" cy="6588177"/>
          </a:xfrm>
        </p:spPr>
        <p:txBody>
          <a:bodyPr>
            <a:normAutofit/>
          </a:bodyPr>
          <a:lstStyle/>
          <a:p>
            <a:r>
              <a:rPr lang="en-US" sz="4000"/>
              <a:t>Analysis</a:t>
            </a:r>
            <a:br>
              <a:rPr lang="en-US" sz="2400"/>
            </a:br>
            <a:br>
              <a:rPr lang="en-US" sz="2400"/>
            </a:br>
            <a:br>
              <a:rPr lang="en-US" sz="2400"/>
            </a:br>
            <a:r>
              <a:rPr lang="en-US" sz="2000"/>
              <a:t>Sales figures between geographic regions</a:t>
            </a:r>
            <a:br>
              <a:rPr lang="en-US" sz="2000"/>
            </a:br>
            <a:br>
              <a:rPr lang="en-US" sz="2000"/>
            </a:br>
            <a:br>
              <a:rPr lang="en-US" sz="2000"/>
            </a:br>
            <a:r>
              <a:rPr lang="en-US" sz="2000"/>
              <a:t>Data shows that India, China and United States has the highest spending (in 2006); while the bottom two are American Samoa and Lithuania. </a:t>
            </a:r>
            <a:br>
              <a:rPr lang="en-US" sz="2000" i="0"/>
            </a:br>
            <a:br>
              <a:rPr lang="en-US" sz="2000" i="0"/>
            </a:br>
            <a:br>
              <a:rPr lang="en-US" sz="2400"/>
            </a:br>
            <a:br>
              <a:rPr lang="en-US" sz="2400"/>
            </a:br>
            <a:endParaRPr lang="en-US" sz="2400"/>
          </a:p>
        </p:txBody>
      </p:sp>
      <p:cxnSp>
        <p:nvCxnSpPr>
          <p:cNvPr id="9" name="Straight Connector 8">
            <a:extLst>
              <a:ext uri="{FF2B5EF4-FFF2-40B4-BE49-F238E27FC236}">
                <a16:creationId xmlns:a16="http://schemas.microsoft.com/office/drawing/2014/main" id="{711C979F-9F5B-3230-4F3D-5902529047F3}"/>
              </a:ext>
            </a:extLst>
          </p:cNvPr>
          <p:cNvCxnSpPr/>
          <p:nvPr/>
        </p:nvCxnSpPr>
        <p:spPr>
          <a:xfrm>
            <a:off x="89940" y="809469"/>
            <a:ext cx="3043004"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6" name="Content Placeholder 5">
            <a:extLst>
              <a:ext uri="{FF2B5EF4-FFF2-40B4-BE49-F238E27FC236}">
                <a16:creationId xmlns:a16="http://schemas.microsoft.com/office/drawing/2014/main" id="{C2C24963-698B-B60F-77C7-10D27E62DF8D}"/>
              </a:ext>
            </a:extLst>
          </p:cNvPr>
          <p:cNvPicPr>
            <a:picLocks noGrp="1" noChangeAspect="1"/>
          </p:cNvPicPr>
          <p:nvPr>
            <p:ph idx="1"/>
          </p:nvPr>
        </p:nvPicPr>
        <p:blipFill>
          <a:blip r:embed="rId2"/>
          <a:stretch>
            <a:fillRect/>
          </a:stretch>
        </p:blipFill>
        <p:spPr>
          <a:xfrm>
            <a:off x="3430829" y="1"/>
            <a:ext cx="8761171" cy="6858000"/>
          </a:xfrm>
        </p:spPr>
      </p:pic>
      <p:pic>
        <p:nvPicPr>
          <p:cNvPr id="10" name="Picture 9">
            <a:extLst>
              <a:ext uri="{FF2B5EF4-FFF2-40B4-BE49-F238E27FC236}">
                <a16:creationId xmlns:a16="http://schemas.microsoft.com/office/drawing/2014/main" id="{D0CF1FBB-4858-E823-C18D-F0E48BA7CE58}"/>
              </a:ext>
            </a:extLst>
          </p:cNvPr>
          <p:cNvPicPr>
            <a:picLocks noChangeAspect="1"/>
          </p:cNvPicPr>
          <p:nvPr/>
        </p:nvPicPr>
        <p:blipFill>
          <a:blip r:embed="rId3"/>
          <a:stretch>
            <a:fillRect/>
          </a:stretch>
        </p:blipFill>
        <p:spPr>
          <a:xfrm>
            <a:off x="10583929" y="59961"/>
            <a:ext cx="1466925" cy="539778"/>
          </a:xfrm>
          <a:prstGeom prst="rect">
            <a:avLst/>
          </a:prstGeom>
        </p:spPr>
      </p:pic>
    </p:spTree>
    <p:extLst>
      <p:ext uri="{BB962C8B-B14F-4D97-AF65-F5344CB8AC3E}">
        <p14:creationId xmlns:p14="http://schemas.microsoft.com/office/powerpoint/2010/main" val="50833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9659-B711-122C-3FA0-679646D9B18A}"/>
              </a:ext>
            </a:extLst>
          </p:cNvPr>
          <p:cNvSpPr>
            <a:spLocks noGrp="1"/>
          </p:cNvSpPr>
          <p:nvPr>
            <p:ph type="title"/>
          </p:nvPr>
        </p:nvSpPr>
        <p:spPr>
          <a:xfrm>
            <a:off x="0" y="187377"/>
            <a:ext cx="3207895" cy="6550702"/>
          </a:xfrm>
        </p:spPr>
        <p:txBody>
          <a:bodyPr/>
          <a:lstStyle/>
          <a:p>
            <a:r>
              <a:rPr lang="en-US" sz="4000" dirty="0">
                <a:ea typeface="Calibri" panose="020F0502020204030204" pitchFamily="34" charset="0"/>
                <a:cs typeface="Times New Roman" panose="02020603050405020304" pitchFamily="18" charset="0"/>
              </a:rPr>
              <a:t>Analysis</a:t>
            </a:r>
            <a:br>
              <a:rPr lang="en-US" sz="4000" dirty="0">
                <a:ea typeface="Calibri" panose="020F0502020204030204" pitchFamily="34" charset="0"/>
                <a:cs typeface="Times New Roman" panose="02020603050405020304" pitchFamily="18" charset="0"/>
              </a:rPr>
            </a:br>
            <a:br>
              <a:rPr lang="en-US" sz="4000" dirty="0">
                <a:ea typeface="Calibri" panose="020F0502020204030204" pitchFamily="34" charset="0"/>
                <a:cs typeface="Times New Roman" panose="02020603050405020304" pitchFamily="18" charset="0"/>
              </a:rPr>
            </a:br>
            <a:r>
              <a:rPr lang="en-US" sz="1800" dirty="0">
                <a:ea typeface="Calibri" panose="020F0502020204030204" pitchFamily="34" charset="0"/>
                <a:cs typeface="Times New Roman" panose="02020603050405020304" pitchFamily="18" charset="0"/>
              </a:rPr>
              <a:t>Data shows the top 5 customers </a:t>
            </a:r>
            <a:r>
              <a:rPr lang="en-US" sz="1800" dirty="0">
                <a:effectLst/>
              </a:rPr>
              <a:t>in the top 10 cities who have paid on </a:t>
            </a:r>
            <a:r>
              <a:rPr lang="en-US" sz="1800" dirty="0" err="1">
                <a:effectLst/>
              </a:rPr>
              <a:t>Rockbuster</a:t>
            </a:r>
            <a:r>
              <a:rPr lang="en-US" sz="1800" dirty="0">
                <a:effectLst/>
              </a:rPr>
              <a:t> movie rentals. </a:t>
            </a:r>
            <a:br>
              <a:rPr lang="en-US" sz="1800" dirty="0">
                <a:effectLst/>
              </a:rPr>
            </a:br>
            <a:br>
              <a:rPr lang="en-US" sz="1800" dirty="0">
                <a:effectLst/>
              </a:rPr>
            </a:br>
            <a:r>
              <a:rPr lang="en-US" sz="1800" dirty="0">
                <a:effectLst/>
              </a:rPr>
              <a:t>Customers are based in </a:t>
            </a:r>
            <a:r>
              <a:rPr lang="en-US" sz="1800" dirty="0"/>
              <a:t>Mexico, Turkey, United States, and India. </a:t>
            </a:r>
            <a:endParaRPr lang="en-US" dirty="0"/>
          </a:p>
        </p:txBody>
      </p:sp>
      <p:cxnSp>
        <p:nvCxnSpPr>
          <p:cNvPr id="4" name="Straight Connector 3">
            <a:extLst>
              <a:ext uri="{FF2B5EF4-FFF2-40B4-BE49-F238E27FC236}">
                <a16:creationId xmlns:a16="http://schemas.microsoft.com/office/drawing/2014/main" id="{B88211DA-E579-359F-74D6-496257A40D04}"/>
              </a:ext>
            </a:extLst>
          </p:cNvPr>
          <p:cNvCxnSpPr/>
          <p:nvPr/>
        </p:nvCxnSpPr>
        <p:spPr>
          <a:xfrm>
            <a:off x="59961" y="839449"/>
            <a:ext cx="283314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8" name="Content Placeholder 7">
            <a:extLst>
              <a:ext uri="{FF2B5EF4-FFF2-40B4-BE49-F238E27FC236}">
                <a16:creationId xmlns:a16="http://schemas.microsoft.com/office/drawing/2014/main" id="{6132A055-DE5C-64C0-A502-19A10D9F0BEB}"/>
              </a:ext>
            </a:extLst>
          </p:cNvPr>
          <p:cNvPicPr>
            <a:picLocks noGrp="1" noChangeAspect="1"/>
          </p:cNvPicPr>
          <p:nvPr>
            <p:ph idx="1"/>
          </p:nvPr>
        </p:nvPicPr>
        <p:blipFill>
          <a:blip r:embed="rId2"/>
          <a:stretch>
            <a:fillRect/>
          </a:stretch>
        </p:blipFill>
        <p:spPr>
          <a:xfrm>
            <a:off x="3389804" y="0"/>
            <a:ext cx="8802196" cy="6857999"/>
          </a:xfrm>
        </p:spPr>
      </p:pic>
      <p:pic>
        <p:nvPicPr>
          <p:cNvPr id="10" name="Picture 9">
            <a:extLst>
              <a:ext uri="{FF2B5EF4-FFF2-40B4-BE49-F238E27FC236}">
                <a16:creationId xmlns:a16="http://schemas.microsoft.com/office/drawing/2014/main" id="{8F8D139D-DEF7-3A58-D272-F5584AA4830F}"/>
              </a:ext>
            </a:extLst>
          </p:cNvPr>
          <p:cNvPicPr>
            <a:picLocks noChangeAspect="1"/>
          </p:cNvPicPr>
          <p:nvPr/>
        </p:nvPicPr>
        <p:blipFill>
          <a:blip r:embed="rId3"/>
          <a:stretch>
            <a:fillRect/>
          </a:stretch>
        </p:blipFill>
        <p:spPr>
          <a:xfrm>
            <a:off x="10558258" y="4693274"/>
            <a:ext cx="1492327" cy="2044805"/>
          </a:xfrm>
          <a:prstGeom prst="rect">
            <a:avLst/>
          </a:prstGeom>
        </p:spPr>
      </p:pic>
    </p:spTree>
    <p:extLst>
      <p:ext uri="{BB962C8B-B14F-4D97-AF65-F5344CB8AC3E}">
        <p14:creationId xmlns:p14="http://schemas.microsoft.com/office/powerpoint/2010/main" val="303877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A37C-1267-8D85-0249-5BC511122F0C}"/>
              </a:ext>
            </a:extLst>
          </p:cNvPr>
          <p:cNvSpPr>
            <a:spLocks noGrp="1"/>
          </p:cNvSpPr>
          <p:nvPr>
            <p:ph type="title"/>
          </p:nvPr>
        </p:nvSpPr>
        <p:spPr>
          <a:xfrm>
            <a:off x="763051" y="1448408"/>
            <a:ext cx="10666949" cy="4710989"/>
          </a:xfrm>
        </p:spPr>
        <p:txBody>
          <a:bodyPr>
            <a:noAutofit/>
          </a:bodyPr>
          <a:lstStyle/>
          <a:p>
            <a:r>
              <a:rPr lang="en-US" sz="2400" i="0" dirty="0">
                <a:latin typeface="Calibri" panose="020F0502020204030204" pitchFamily="34" charset="0"/>
                <a:cs typeface="Calibri" panose="020F0502020204030204" pitchFamily="34" charset="0"/>
              </a:rPr>
              <a:t>The top five films are Telegraph Voyage, Zorro Ark, Wife Turn, Innocent Usual, and Hustler Party. These films brought in a total of $165 or more in total revenue. In contrast, the bottom three films, Texas Watch, Oklahoma Jumanji, and Duffel Apocalypse, only earned around $6 in total revenue.</a:t>
            </a:r>
            <a:br>
              <a:rPr lang="en-US" sz="2400" i="0" dirty="0">
                <a:latin typeface="Calibri" panose="020F0502020204030204" pitchFamily="34" charset="0"/>
                <a:cs typeface="Calibri" panose="020F0502020204030204" pitchFamily="34" charset="0"/>
              </a:rPr>
            </a:br>
            <a:br>
              <a:rPr lang="en-US" sz="2400" i="0" kern="100" dirty="0">
                <a:effectLst/>
                <a:latin typeface="Calibri" panose="020F0502020204030204" pitchFamily="34" charset="0"/>
                <a:ea typeface="Calibri" panose="020F0502020204030204" pitchFamily="34" charset="0"/>
                <a:cs typeface="Calibri" panose="020F0502020204030204" pitchFamily="34" charset="0"/>
              </a:rPr>
            </a:br>
            <a:br>
              <a:rPr lang="en-US" sz="2400" i="0" kern="100" dirty="0">
                <a:effectLst/>
                <a:latin typeface="Calibri" panose="020F0502020204030204" pitchFamily="34" charset="0"/>
                <a:ea typeface="Calibri" panose="020F0502020204030204" pitchFamily="34" charset="0"/>
                <a:cs typeface="Calibri" panose="020F0502020204030204" pitchFamily="34" charset="0"/>
              </a:rPr>
            </a:br>
            <a:r>
              <a:rPr lang="en-US" sz="2400" i="0" dirty="0">
                <a:latin typeface="Calibri" panose="020F0502020204030204" pitchFamily="34" charset="0"/>
                <a:cs typeface="Calibri" panose="020F0502020204030204" pitchFamily="34" charset="0"/>
              </a:rPr>
              <a:t>The top three countries with the most customers are India, China, and the United States. This means that these countries have the highest sales figures.</a:t>
            </a:r>
            <a:br>
              <a:rPr lang="en-US" sz="2400" i="0" dirty="0">
                <a:latin typeface="Calibri" panose="020F0502020204030204" pitchFamily="34" charset="0"/>
                <a:cs typeface="Calibri" panose="020F0502020204030204" pitchFamily="34" charset="0"/>
              </a:rPr>
            </a:br>
            <a:r>
              <a:rPr lang="en-US" sz="2400" i="0" kern="100" dirty="0">
                <a:effectLst/>
                <a:latin typeface="Calibri" panose="020F0502020204030204" pitchFamily="34" charset="0"/>
                <a:ea typeface="Calibri" panose="020F0502020204030204" pitchFamily="34" charset="0"/>
                <a:cs typeface="Calibri" panose="020F0502020204030204" pitchFamily="34" charset="0"/>
              </a:rPr>
              <a:t> </a:t>
            </a:r>
            <a:br>
              <a:rPr lang="en-US" sz="2400" i="0" kern="100" dirty="0">
                <a:effectLst/>
                <a:latin typeface="Calibri" panose="020F0502020204030204" pitchFamily="34" charset="0"/>
                <a:ea typeface="Calibri" panose="020F0502020204030204" pitchFamily="34" charset="0"/>
                <a:cs typeface="Calibri" panose="020F0502020204030204" pitchFamily="34" charset="0"/>
              </a:rPr>
            </a:br>
            <a:br>
              <a:rPr lang="en-US" sz="2400" i="0" kern="100" dirty="0">
                <a:effectLst/>
                <a:latin typeface="Calibri" panose="020F0502020204030204" pitchFamily="34" charset="0"/>
                <a:ea typeface="Calibri" panose="020F0502020204030204" pitchFamily="34" charset="0"/>
                <a:cs typeface="Calibri" panose="020F0502020204030204" pitchFamily="34" charset="0"/>
              </a:rPr>
            </a:br>
            <a:r>
              <a:rPr lang="en-US" sz="2400" i="0" dirty="0">
                <a:latin typeface="Calibri" panose="020F0502020204030204" pitchFamily="34" charset="0"/>
                <a:cs typeface="Calibri" panose="020F0502020204030204" pitchFamily="34" charset="0"/>
              </a:rPr>
              <a:t>The top loyal customers are located in India, the United States, and Mexico.</a:t>
            </a:r>
            <a:br>
              <a:rPr lang="en-US" sz="2400" i="0" kern="100" dirty="0">
                <a:effectLst/>
                <a:latin typeface="Calibri" panose="020F0502020204030204" pitchFamily="34" charset="0"/>
                <a:ea typeface="Calibri" panose="020F0502020204030204" pitchFamily="34" charset="0"/>
                <a:cs typeface="Calibri" panose="020F0502020204030204" pitchFamily="34" charset="0"/>
              </a:rPr>
            </a:br>
            <a:br>
              <a:rPr lang="en-US" sz="24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br>
              <a:rPr lang="en-US" sz="1100" i="0" kern="100" dirty="0">
                <a:effectLst/>
                <a:latin typeface="Calibri" panose="020F0502020204030204" pitchFamily="34" charset="0"/>
                <a:ea typeface="Calibri" panose="020F0502020204030204" pitchFamily="34" charset="0"/>
                <a:cs typeface="Calibri" panose="020F0502020204030204" pitchFamily="34" charset="0"/>
              </a:rPr>
            </a:br>
            <a:endParaRPr lang="en-US" sz="1100" i="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6CF76FA-3AD9-C36A-90F3-7D68283C1E6A}"/>
              </a:ext>
            </a:extLst>
          </p:cNvPr>
          <p:cNvSpPr>
            <a:spLocks noGrp="1"/>
          </p:cNvSpPr>
          <p:nvPr>
            <p:ph type="body" idx="1"/>
          </p:nvPr>
        </p:nvSpPr>
        <p:spPr>
          <a:xfrm>
            <a:off x="763051" y="138988"/>
            <a:ext cx="10671048" cy="822960"/>
          </a:xfrm>
        </p:spPr>
        <p:txBody>
          <a:bodyPr>
            <a:normAutofit/>
          </a:bodyPr>
          <a:lstStyle/>
          <a:p>
            <a:r>
              <a:rPr lang="en-US" sz="4000" dirty="0">
                <a:latin typeface="+mj-lt"/>
              </a:rPr>
              <a:t>Conclusions</a:t>
            </a:r>
          </a:p>
        </p:txBody>
      </p:sp>
      <p:cxnSp>
        <p:nvCxnSpPr>
          <p:cNvPr id="5" name="Straight Connector 4">
            <a:extLst>
              <a:ext uri="{FF2B5EF4-FFF2-40B4-BE49-F238E27FC236}">
                <a16:creationId xmlns:a16="http://schemas.microsoft.com/office/drawing/2014/main" id="{7EEC79B1-F39F-D960-9882-852516D433AD}"/>
              </a:ext>
            </a:extLst>
          </p:cNvPr>
          <p:cNvCxnSpPr/>
          <p:nvPr/>
        </p:nvCxnSpPr>
        <p:spPr>
          <a:xfrm>
            <a:off x="763051" y="1192378"/>
            <a:ext cx="10666949"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834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A37C-1267-8D85-0249-5BC511122F0C}"/>
              </a:ext>
            </a:extLst>
          </p:cNvPr>
          <p:cNvSpPr>
            <a:spLocks noGrp="1"/>
          </p:cNvSpPr>
          <p:nvPr>
            <p:ph type="title"/>
          </p:nvPr>
        </p:nvSpPr>
        <p:spPr>
          <a:xfrm>
            <a:off x="763051" y="1448408"/>
            <a:ext cx="10666949" cy="5193791"/>
          </a:xfrm>
        </p:spPr>
        <p:txBody>
          <a:bodyPr>
            <a:normAutofit/>
          </a:bodyPr>
          <a:lstStyle/>
          <a:p>
            <a:r>
              <a:rPr lang="en-US" sz="2000" i="0" dirty="0">
                <a:latin typeface="Calibri" panose="020F0502020204030204" pitchFamily="34" charset="0"/>
                <a:cs typeface="Calibri" panose="020F0502020204030204" pitchFamily="34" charset="0"/>
              </a:rPr>
              <a:t>Consider offering promotional deals or special discounts for customers who rent these films. Offer related titles to attract customers who are interested in those types of films. Monitor the least popular movies and consider phasing them out and replacing them with more popular films.</a:t>
            </a:r>
            <a:br>
              <a:rPr lang="en-US" sz="2000" i="0" dirty="0">
                <a:latin typeface="Calibri" panose="020F0502020204030204" pitchFamily="34" charset="0"/>
                <a:cs typeface="Calibri" panose="020F0502020204030204" pitchFamily="34" charset="0"/>
              </a:rPr>
            </a:br>
            <a:br>
              <a:rPr lang="en-US" sz="2000" i="0" dirty="0">
                <a:latin typeface="Calibri" panose="020F0502020204030204" pitchFamily="34" charset="0"/>
                <a:cs typeface="Calibri" panose="020F0502020204030204" pitchFamily="34" charset="0"/>
              </a:rPr>
            </a:br>
            <a:br>
              <a:rPr lang="en-US" sz="2000" i="0" dirty="0">
                <a:latin typeface="Calibri" panose="020F0502020204030204" pitchFamily="34" charset="0"/>
                <a:cs typeface="Calibri" panose="020F0502020204030204" pitchFamily="34" charset="0"/>
              </a:rPr>
            </a:br>
            <a:r>
              <a:rPr lang="en-US" sz="2000" i="0" dirty="0">
                <a:latin typeface="Calibri" panose="020F0502020204030204" pitchFamily="34" charset="0"/>
                <a:cs typeface="Calibri" panose="020F0502020204030204" pitchFamily="34" charset="0"/>
              </a:rPr>
              <a:t>Provide localized content and language options for customers in these countries, such as subtitles or films in their local language. Keep up to date with the latest trends and popular films in these countries to offer those films and attract more customers. Promote existing movies suitable for different regions.</a:t>
            </a:r>
            <a:br>
              <a:rPr lang="en-US" sz="2000" i="0" dirty="0">
                <a:latin typeface="Calibri" panose="020F0502020204030204" pitchFamily="34" charset="0"/>
                <a:cs typeface="Calibri" panose="020F0502020204030204" pitchFamily="34" charset="0"/>
              </a:rPr>
            </a:br>
            <a:br>
              <a:rPr lang="en-US" sz="2000" i="0" dirty="0">
                <a:latin typeface="Calibri" panose="020F0502020204030204" pitchFamily="34" charset="0"/>
                <a:cs typeface="Calibri" panose="020F0502020204030204" pitchFamily="34" charset="0"/>
              </a:rPr>
            </a:br>
            <a:br>
              <a:rPr lang="en-US" sz="2000" i="0" dirty="0">
                <a:latin typeface="Calibri" panose="020F0502020204030204" pitchFamily="34" charset="0"/>
                <a:cs typeface="Calibri" panose="020F0502020204030204" pitchFamily="34" charset="0"/>
              </a:rPr>
            </a:br>
            <a:r>
              <a:rPr lang="en-US" sz="2000" i="0" dirty="0">
                <a:latin typeface="Calibri" panose="020F0502020204030204" pitchFamily="34" charset="0"/>
                <a:cs typeface="Calibri" panose="020F0502020204030204" pitchFamily="34" charset="0"/>
              </a:rPr>
              <a:t>Test the pilot online video rental service with these loyal customers within these countries.</a:t>
            </a:r>
          </a:p>
        </p:txBody>
      </p:sp>
      <p:sp>
        <p:nvSpPr>
          <p:cNvPr id="3" name="Text Placeholder 2">
            <a:extLst>
              <a:ext uri="{FF2B5EF4-FFF2-40B4-BE49-F238E27FC236}">
                <a16:creationId xmlns:a16="http://schemas.microsoft.com/office/drawing/2014/main" id="{76CF76FA-3AD9-C36A-90F3-7D68283C1E6A}"/>
              </a:ext>
            </a:extLst>
          </p:cNvPr>
          <p:cNvSpPr>
            <a:spLocks noGrp="1"/>
          </p:cNvSpPr>
          <p:nvPr>
            <p:ph type="body" idx="1"/>
          </p:nvPr>
        </p:nvSpPr>
        <p:spPr>
          <a:xfrm>
            <a:off x="763051" y="138988"/>
            <a:ext cx="10671048" cy="822960"/>
          </a:xfrm>
        </p:spPr>
        <p:txBody>
          <a:bodyPr>
            <a:normAutofit/>
          </a:bodyPr>
          <a:lstStyle/>
          <a:p>
            <a:r>
              <a:rPr lang="en-US" sz="4000" dirty="0">
                <a:latin typeface="+mj-lt"/>
              </a:rPr>
              <a:t>Recommendations</a:t>
            </a:r>
          </a:p>
        </p:txBody>
      </p:sp>
      <p:cxnSp>
        <p:nvCxnSpPr>
          <p:cNvPr id="5" name="Straight Connector 4">
            <a:extLst>
              <a:ext uri="{FF2B5EF4-FFF2-40B4-BE49-F238E27FC236}">
                <a16:creationId xmlns:a16="http://schemas.microsoft.com/office/drawing/2014/main" id="{7EEC79B1-F39F-D960-9882-852516D433AD}"/>
              </a:ext>
            </a:extLst>
          </p:cNvPr>
          <p:cNvCxnSpPr/>
          <p:nvPr/>
        </p:nvCxnSpPr>
        <p:spPr>
          <a:xfrm>
            <a:off x="763051" y="1192378"/>
            <a:ext cx="10666949"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7654660"/>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Courier New</vt:lpstr>
      <vt:lpstr>Sitka Banner</vt:lpstr>
      <vt:lpstr>HeadlinesVTI</vt:lpstr>
      <vt:lpstr>Rockbuster Stealth Data Analysis Project </vt:lpstr>
      <vt:lpstr> Its to use its existing movie licenses to launch an online video rental service to stay competitive.     Key Questions:  What was the average rental duration for all videos? Which movies contributed the most/least to revenue gain?  Which countries are Rockbuster customers based in? Where are customers with a high lifetime value based? Do sales figures vary between geographic regions?     </vt:lpstr>
      <vt:lpstr>Contains information about Rockbuster’s film inventory, customers, and payments, among other things  </vt:lpstr>
      <vt:lpstr>Analysis  Data shows which movies contributed with the highest and lowest revenue gain.   Film, “Telegraph Voyage”, highest revenue, with 215.750   Film, “Texas Watch”, lowest revenue, with 5.94  </vt:lpstr>
      <vt:lpstr> Analysis    Data shows the top 10 countries and the number of Rockbuster customers.    The top 3 countries are India, China, and United States.</vt:lpstr>
      <vt:lpstr>Analysis   Sales figures between geographic regions   Data shows that India, China and United States has the highest spending (in 2006); while the bottom two are American Samoa and Lithuania.     </vt:lpstr>
      <vt:lpstr>Analysis  Data shows the top 5 customers in the top 10 cities who have paid on Rockbuster movie rentals.   Customers are based in Mexico, Turkey, United States, and India. </vt:lpstr>
      <vt:lpstr>The top five films are Telegraph Voyage, Zorro Ark, Wife Turn, Innocent Usual, and Hustler Party. These films brought in a total of $165 or more in total revenue. In contrast, the bottom three films, Texas Watch, Oklahoma Jumanji, and Duffel Apocalypse, only earned around $6 in total revenue.   The top three countries with the most customers are India, China, and the United States. This means that these countries have the highest sales figures.    The top loyal customers are located in India, the United States, and Mexico.          </vt:lpstr>
      <vt:lpstr>Consider offering promotional deals or special discounts for customers who rent these films. Offer related titles to attract customers who are interested in those types of films. Monitor the least popular movies and consider phasing them out and replacing them with more popular films.   Provide localized content and language options for customers in these countries, such as subtitles or films in their local language. Keep up to date with the latest trends and popular films in these countries to offer those films and attract more customers. Promote existing movies suitable for different regions.   Test the pilot online video rental service with these loyal customers within these countries.</vt:lpstr>
      <vt:lpstr>   For additional questions, feel free to contact on Jocelyn.Garcia@rockbuster.com  Link to visualization: https://public.tableau.com/app/profile/jocelyn.garcia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Jocelyn</dc:creator>
  <cp:lastModifiedBy>Jocelyn Garcia</cp:lastModifiedBy>
  <cp:revision>1</cp:revision>
  <cp:lastPrinted>2023-04-27T23:17:50Z</cp:lastPrinted>
  <dcterms:created xsi:type="dcterms:W3CDTF">2023-02-03T18:00:33Z</dcterms:created>
  <dcterms:modified xsi:type="dcterms:W3CDTF">2023-04-27T23:18:42Z</dcterms:modified>
</cp:coreProperties>
</file>