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268" r:id="rId3"/>
    <p:sldId id="269" r:id="rId4"/>
    <p:sldId id="265" r:id="rId5"/>
    <p:sldId id="266" r:id="rId6"/>
    <p:sldId id="267" r:id="rId7"/>
    <p:sldId id="272" r:id="rId8"/>
    <p:sldId id="273" r:id="rId9"/>
    <p:sldId id="274" r:id="rId10"/>
    <p:sldId id="275" r:id="rId11"/>
    <p:sldId id="279" r:id="rId12"/>
    <p:sldId id="280" r:id="rId13"/>
    <p:sldId id="281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41" autoAdjust="0"/>
  </p:normalViewPr>
  <p:slideViewPr>
    <p:cSldViewPr snapToGrid="0">
      <p:cViewPr varScale="1">
        <p:scale>
          <a:sx n="136" d="100"/>
          <a:sy n="136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ane Najar" userId="443b4db853dd9932" providerId="LiveId" clId="{271E6515-9153-4988-94EE-1DEB3A88DCB1}"/>
    <pc:docChg chg="undo custSel addSld delSld modSld modMainMaster">
      <pc:chgData name="Jihane Najar" userId="443b4db853dd9932" providerId="LiveId" clId="{271E6515-9153-4988-94EE-1DEB3A88DCB1}" dt="2023-02-03T18:42:35.896" v="124" actId="1076"/>
      <pc:docMkLst>
        <pc:docMk/>
      </pc:docMkLst>
      <pc:sldChg chg="modSp mod">
        <pc:chgData name="Jihane Najar" userId="443b4db853dd9932" providerId="LiveId" clId="{271E6515-9153-4988-94EE-1DEB3A88DCB1}" dt="2023-02-03T18:39:53.533" v="109" actId="114"/>
        <pc:sldMkLst>
          <pc:docMk/>
          <pc:sldMk cId="937477704" sldId="256"/>
        </pc:sldMkLst>
        <pc:spChg chg="mod">
          <ac:chgData name="Jihane Najar" userId="443b4db853dd9932" providerId="LiveId" clId="{271E6515-9153-4988-94EE-1DEB3A88DCB1}" dt="2023-02-03T18:39:28.538" v="95" actId="207"/>
          <ac:spMkLst>
            <pc:docMk/>
            <pc:sldMk cId="937477704" sldId="256"/>
            <ac:spMk id="2" creationId="{50097E67-903A-27D4-8BE1-349AEBDAA3C0}"/>
          </ac:spMkLst>
        </pc:spChg>
        <pc:spChg chg="mod">
          <ac:chgData name="Jihane Najar" userId="443b4db853dd9932" providerId="LiveId" clId="{271E6515-9153-4988-94EE-1DEB3A88DCB1}" dt="2023-02-03T18:39:53.533" v="109" actId="114"/>
          <ac:spMkLst>
            <pc:docMk/>
            <pc:sldMk cId="937477704" sldId="256"/>
            <ac:spMk id="3" creationId="{09628862-D282-5DEB-5774-C7C7E7474EF1}"/>
          </ac:spMkLst>
        </pc:spChg>
      </pc:sldChg>
      <pc:sldChg chg="modSp new mod">
        <pc:chgData name="Jihane Najar" userId="443b4db853dd9932" providerId="LiveId" clId="{271E6515-9153-4988-94EE-1DEB3A88DCB1}" dt="2023-02-03T18:40:35.042" v="117" actId="2711"/>
        <pc:sldMkLst>
          <pc:docMk/>
          <pc:sldMk cId="708323518" sldId="257"/>
        </pc:sldMkLst>
        <pc:spChg chg="mod">
          <ac:chgData name="Jihane Najar" userId="443b4db853dd9932" providerId="LiveId" clId="{271E6515-9153-4988-94EE-1DEB3A88DCB1}" dt="2023-02-03T18:40:35.042" v="117" actId="2711"/>
          <ac:spMkLst>
            <pc:docMk/>
            <pc:sldMk cId="708323518" sldId="257"/>
            <ac:spMk id="2" creationId="{68085D7A-3D8F-92DE-1972-9AAFF1569F69}"/>
          </ac:spMkLst>
        </pc:spChg>
      </pc:sldChg>
      <pc:sldChg chg="modSp new mod">
        <pc:chgData name="Jihane Najar" userId="443b4db853dd9932" providerId="LiveId" clId="{271E6515-9153-4988-94EE-1DEB3A88DCB1}" dt="2023-02-03T18:42:05.934" v="122"/>
        <pc:sldMkLst>
          <pc:docMk/>
          <pc:sldMk cId="3118158500" sldId="258"/>
        </pc:sldMkLst>
        <pc:spChg chg="mod">
          <ac:chgData name="Jihane Najar" userId="443b4db853dd9932" providerId="LiveId" clId="{271E6515-9153-4988-94EE-1DEB3A88DCB1}" dt="2023-02-03T18:42:05.934" v="122"/>
          <ac:spMkLst>
            <pc:docMk/>
            <pc:sldMk cId="3118158500" sldId="258"/>
            <ac:spMk id="2" creationId="{DF4F36F1-02CA-778A-111D-1D6732815E73}"/>
          </ac:spMkLst>
        </pc:spChg>
      </pc:sldChg>
      <pc:sldChg chg="new del">
        <pc:chgData name="Jihane Najar" userId="443b4db853dd9932" providerId="LiveId" clId="{271E6515-9153-4988-94EE-1DEB3A88DCB1}" dt="2023-02-03T18:35:52.592" v="62" actId="47"/>
        <pc:sldMkLst>
          <pc:docMk/>
          <pc:sldMk cId="2972625618" sldId="259"/>
        </pc:sldMkLst>
      </pc:sldChg>
      <pc:sldChg chg="addSp modSp new mod">
        <pc:chgData name="Jihane Najar" userId="443b4db853dd9932" providerId="LiveId" clId="{271E6515-9153-4988-94EE-1DEB3A88DCB1}" dt="2023-02-03T18:42:35.896" v="124" actId="1076"/>
        <pc:sldMkLst>
          <pc:docMk/>
          <pc:sldMk cId="3491347462" sldId="259"/>
        </pc:sldMkLst>
        <pc:spChg chg="add mod">
          <ac:chgData name="Jihane Najar" userId="443b4db853dd9932" providerId="LiveId" clId="{271E6515-9153-4988-94EE-1DEB3A88DCB1}" dt="2023-02-03T18:42:35.896" v="124" actId="1076"/>
          <ac:spMkLst>
            <pc:docMk/>
            <pc:sldMk cId="3491347462" sldId="259"/>
            <ac:spMk id="4" creationId="{84980577-D30D-1814-0FB1-3579BE7933D1}"/>
          </ac:spMkLst>
        </pc:spChg>
        <pc:spChg chg="add mod">
          <ac:chgData name="Jihane Najar" userId="443b4db853dd9932" providerId="LiveId" clId="{271E6515-9153-4988-94EE-1DEB3A88DCB1}" dt="2023-02-03T18:38:28.342" v="87" actId="1076"/>
          <ac:spMkLst>
            <pc:docMk/>
            <pc:sldMk cId="3491347462" sldId="259"/>
            <ac:spMk id="5" creationId="{D029E81E-34D9-4C1D-8FEC-A90716505207}"/>
          </ac:spMkLst>
        </pc:spChg>
        <pc:spChg chg="add mod">
          <ac:chgData name="Jihane Najar" userId="443b4db853dd9932" providerId="LiveId" clId="{271E6515-9153-4988-94EE-1DEB3A88DCB1}" dt="2023-02-03T18:38:28.342" v="87" actId="1076"/>
          <ac:spMkLst>
            <pc:docMk/>
            <pc:sldMk cId="3491347462" sldId="259"/>
            <ac:spMk id="6" creationId="{E5728B42-A64A-6AAA-2E5A-E7FFF241859B}"/>
          </ac:spMkLst>
        </pc:spChg>
        <pc:picChg chg="add mod">
          <ac:chgData name="Jihane Najar" userId="443b4db853dd9932" providerId="LiveId" clId="{271E6515-9153-4988-94EE-1DEB3A88DCB1}" dt="2023-02-03T18:38:28.342" v="87" actId="1076"/>
          <ac:picMkLst>
            <pc:docMk/>
            <pc:sldMk cId="3491347462" sldId="259"/>
            <ac:picMk id="2" creationId="{EEDE851B-EE37-03B7-155F-95E045E27D60}"/>
          </ac:picMkLst>
        </pc:picChg>
        <pc:picChg chg="add mod">
          <ac:chgData name="Jihane Najar" userId="443b4db853dd9932" providerId="LiveId" clId="{271E6515-9153-4988-94EE-1DEB3A88DCB1}" dt="2023-02-03T18:38:28.342" v="87" actId="1076"/>
          <ac:picMkLst>
            <pc:docMk/>
            <pc:sldMk cId="3491347462" sldId="259"/>
            <ac:picMk id="3" creationId="{8149E30E-3A30-9F9F-1D70-78327BEEEA80}"/>
          </ac:picMkLst>
        </pc:picChg>
      </pc:sldChg>
      <pc:sldChg chg="new del">
        <pc:chgData name="Jihane Najar" userId="443b4db853dd9932" providerId="LiveId" clId="{271E6515-9153-4988-94EE-1DEB3A88DCB1}" dt="2023-02-03T18:41:55.243" v="121" actId="47"/>
        <pc:sldMkLst>
          <pc:docMk/>
          <pc:sldMk cId="872244385" sldId="260"/>
        </pc:sldMkLst>
      </pc:sldChg>
      <pc:sldChg chg="new del">
        <pc:chgData name="Jihane Najar" userId="443b4db853dd9932" providerId="LiveId" clId="{271E6515-9153-4988-94EE-1DEB3A88DCB1}" dt="2023-02-03T18:41:33.584" v="119" actId="47"/>
        <pc:sldMkLst>
          <pc:docMk/>
          <pc:sldMk cId="2949299166" sldId="260"/>
        </pc:sldMkLst>
      </pc:sldChg>
      <pc:sldMasterChg chg="addSp delSp modSp mod modSldLayout">
        <pc:chgData name="Jihane Najar" userId="443b4db853dd9932" providerId="LiveId" clId="{271E6515-9153-4988-94EE-1DEB3A88DCB1}" dt="2023-02-03T18:34:48.798" v="58" actId="1076"/>
        <pc:sldMasterMkLst>
          <pc:docMk/>
          <pc:sldMasterMk cId="3186561027" sldId="2147483648"/>
        </pc:sldMasterMkLst>
        <pc:spChg chg="mod">
          <ac:chgData name="Jihane Najar" userId="443b4db853dd9932" providerId="LiveId" clId="{271E6515-9153-4988-94EE-1DEB3A88DCB1}" dt="2023-02-03T18:32:06.148" v="18" actId="1076"/>
          <ac:spMkLst>
            <pc:docMk/>
            <pc:sldMasterMk cId="3186561027" sldId="2147483648"/>
            <ac:spMk id="2" creationId="{6CDD0413-680A-FE42-2EBB-F8D17A2A226E}"/>
          </ac:spMkLst>
        </pc:spChg>
        <pc:spChg chg="mod">
          <ac:chgData name="Jihane Najar" userId="443b4db853dd9932" providerId="LiveId" clId="{271E6515-9153-4988-94EE-1DEB3A88DCB1}" dt="2023-02-03T18:32:45.285" v="23" actId="20577"/>
          <ac:spMkLst>
            <pc:docMk/>
            <pc:sldMasterMk cId="3186561027" sldId="2147483648"/>
            <ac:spMk id="3" creationId="{119EFC5F-0811-0095-0319-6509C1090D29}"/>
          </ac:spMkLst>
        </pc:spChg>
        <pc:spChg chg="del">
          <ac:chgData name="Jihane Najar" userId="443b4db853dd9932" providerId="LiveId" clId="{271E6515-9153-4988-94EE-1DEB3A88DCB1}" dt="2023-02-03T18:33:34.988" v="32" actId="478"/>
          <ac:spMkLst>
            <pc:docMk/>
            <pc:sldMasterMk cId="3186561027" sldId="2147483648"/>
            <ac:spMk id="4" creationId="{0DFEC636-8DF8-0E28-D6D3-1C5A67DFC572}"/>
          </ac:spMkLst>
        </pc:spChg>
        <pc:spChg chg="del">
          <ac:chgData name="Jihane Najar" userId="443b4db853dd9932" providerId="LiveId" clId="{271E6515-9153-4988-94EE-1DEB3A88DCB1}" dt="2023-02-03T18:32:40.923" v="20" actId="478"/>
          <ac:spMkLst>
            <pc:docMk/>
            <pc:sldMasterMk cId="3186561027" sldId="2147483648"/>
            <ac:spMk id="5" creationId="{619D8114-0AB4-168C-5909-CBD89815FE43}"/>
          </ac:spMkLst>
        </pc:spChg>
        <pc:spChg chg="add del mod">
          <ac:chgData name="Jihane Najar" userId="443b4db853dd9932" providerId="LiveId" clId="{271E6515-9153-4988-94EE-1DEB3A88DCB1}" dt="2023-02-03T18:32:42.272" v="22"/>
          <ac:spMkLst>
            <pc:docMk/>
            <pc:sldMasterMk cId="3186561027" sldId="2147483648"/>
            <ac:spMk id="10" creationId="{3FBF1B71-4DC9-CEC7-1022-3D255DA9022E}"/>
          </ac:spMkLst>
        </pc:spChg>
        <pc:spChg chg="add mod">
          <ac:chgData name="Jihane Najar" userId="443b4db853dd9932" providerId="LiveId" clId="{271E6515-9153-4988-94EE-1DEB3A88DCB1}" dt="2023-02-03T18:33:25.466" v="29" actId="1076"/>
          <ac:spMkLst>
            <pc:docMk/>
            <pc:sldMasterMk cId="3186561027" sldId="2147483648"/>
            <ac:spMk id="12" creationId="{E1DA4083-05D5-F3C8-BA00-E80EBE221E55}"/>
          </ac:spMkLst>
        </pc:spChg>
        <pc:picChg chg="add mod">
          <ac:chgData name="Jihane Najar" userId="443b4db853dd9932" providerId="LiveId" clId="{271E6515-9153-4988-94EE-1DEB3A88DCB1}" dt="2023-02-03T18:31:30.416" v="13" actId="1076"/>
          <ac:picMkLst>
            <pc:docMk/>
            <pc:sldMasterMk cId="3186561027" sldId="2147483648"/>
            <ac:picMk id="7" creationId="{E780C1F8-AF97-B4E7-A370-9F3744229527}"/>
          </ac:picMkLst>
        </pc:picChg>
        <pc:picChg chg="add del mod">
          <ac:chgData name="Jihane Najar" userId="443b4db853dd9932" providerId="LiveId" clId="{271E6515-9153-4988-94EE-1DEB3A88DCB1}" dt="2023-02-03T18:32:40.923" v="20" actId="478"/>
          <ac:picMkLst>
            <pc:docMk/>
            <pc:sldMasterMk cId="3186561027" sldId="2147483648"/>
            <ac:picMk id="8" creationId="{78C51857-B412-9898-46BD-DB955DE72729}"/>
          </ac:picMkLst>
        </pc:picChg>
        <pc:picChg chg="add del mod">
          <ac:chgData name="Jihane Najar" userId="443b4db853dd9932" providerId="LiveId" clId="{271E6515-9153-4988-94EE-1DEB3A88DCB1}" dt="2023-02-03T18:32:42.272" v="22"/>
          <ac:picMkLst>
            <pc:docMk/>
            <pc:sldMasterMk cId="3186561027" sldId="2147483648"/>
            <ac:picMk id="9" creationId="{D451A662-7E85-582E-F7B4-1CDBD580BBFA}"/>
          </ac:picMkLst>
        </pc:picChg>
        <pc:picChg chg="add mod">
          <ac:chgData name="Jihane Najar" userId="443b4db853dd9932" providerId="LiveId" clId="{271E6515-9153-4988-94EE-1DEB3A88DCB1}" dt="2023-02-03T18:33:41.994" v="33" actId="1076"/>
          <ac:picMkLst>
            <pc:docMk/>
            <pc:sldMasterMk cId="3186561027" sldId="2147483648"/>
            <ac:picMk id="11" creationId="{16656966-5A91-4A20-0252-D98EB2B78C61}"/>
          </ac:picMkLst>
        </pc:picChg>
        <pc:picChg chg="add mod">
          <ac:chgData name="Jihane Najar" userId="443b4db853dd9932" providerId="LiveId" clId="{271E6515-9153-4988-94EE-1DEB3A88DCB1}" dt="2023-02-03T18:34:48.798" v="58" actId="1076"/>
          <ac:picMkLst>
            <pc:docMk/>
            <pc:sldMasterMk cId="3186561027" sldId="2147483648"/>
            <ac:picMk id="13" creationId="{FF157C4C-FBFC-5A90-3EA9-4EEAB01AE36C}"/>
          </ac:picMkLst>
        </pc:picChg>
        <pc:sldLayoutChg chg="delSp mod">
          <pc:chgData name="Jihane Najar" userId="443b4db853dd9932" providerId="LiveId" clId="{271E6515-9153-4988-94EE-1DEB3A88DCB1}" dt="2023-02-03T18:33:55.059" v="35" actId="478"/>
          <pc:sldLayoutMkLst>
            <pc:docMk/>
            <pc:sldMasterMk cId="3186561027" sldId="2147483648"/>
            <pc:sldLayoutMk cId="3470679314" sldId="2147483649"/>
          </pc:sldLayoutMkLst>
          <pc:spChg chg="del">
            <ac:chgData name="Jihane Najar" userId="443b4db853dd9932" providerId="LiveId" clId="{271E6515-9153-4988-94EE-1DEB3A88DCB1}" dt="2023-02-03T18:33:53.319" v="34" actId="478"/>
            <ac:spMkLst>
              <pc:docMk/>
              <pc:sldMasterMk cId="3186561027" sldId="2147483648"/>
              <pc:sldLayoutMk cId="3470679314" sldId="2147483649"/>
              <ac:spMk id="4" creationId="{4F80BF70-69E4-DFA8-D0CB-F137B217FFAC}"/>
            </ac:spMkLst>
          </pc:spChg>
          <pc:spChg chg="del">
            <ac:chgData name="Jihane Najar" userId="443b4db853dd9932" providerId="LiveId" clId="{271E6515-9153-4988-94EE-1DEB3A88DCB1}" dt="2023-02-03T18:33:55.059" v="35" actId="478"/>
            <ac:spMkLst>
              <pc:docMk/>
              <pc:sldMasterMk cId="3186561027" sldId="2147483648"/>
              <pc:sldLayoutMk cId="3470679314" sldId="2147483649"/>
              <ac:spMk id="5" creationId="{BFFF7695-8778-E9E4-FE80-B341DC32D894}"/>
            </ac:spMkLst>
          </pc:spChg>
          <pc:spChg chg="del">
            <ac:chgData name="Jihane Najar" userId="443b4db853dd9932" providerId="LiveId" clId="{271E6515-9153-4988-94EE-1DEB3A88DCB1}" dt="2023-02-03T18:28:42.847" v="0"/>
            <ac:spMkLst>
              <pc:docMk/>
              <pc:sldMasterMk cId="3186561027" sldId="2147483648"/>
              <pc:sldLayoutMk cId="3470679314" sldId="2147483649"/>
              <ac:spMk id="11" creationId="{E5506D0F-AEB0-FEB4-B938-90A413FBCF82}"/>
            </ac:spMkLst>
          </pc:spChg>
          <pc:picChg chg="del">
            <ac:chgData name="Jihane Najar" userId="443b4db853dd9932" providerId="LiveId" clId="{271E6515-9153-4988-94EE-1DEB3A88DCB1}" dt="2023-02-03T18:28:42.847" v="0"/>
            <ac:picMkLst>
              <pc:docMk/>
              <pc:sldMasterMk cId="3186561027" sldId="2147483648"/>
              <pc:sldLayoutMk cId="3470679314" sldId="2147483649"/>
              <ac:picMk id="7" creationId="{27E5D2BC-0910-5A60-5C3F-225FA2577305}"/>
            </ac:picMkLst>
          </pc:picChg>
          <pc:picChg chg="del">
            <ac:chgData name="Jihane Najar" userId="443b4db853dd9932" providerId="LiveId" clId="{271E6515-9153-4988-94EE-1DEB3A88DCB1}" dt="2023-02-03T18:28:42.847" v="0"/>
            <ac:picMkLst>
              <pc:docMk/>
              <pc:sldMasterMk cId="3186561027" sldId="2147483648"/>
              <pc:sldLayoutMk cId="3470679314" sldId="2147483649"/>
              <ac:picMk id="8" creationId="{493A7447-C507-7247-30A1-A30F20EC76A1}"/>
            </ac:picMkLst>
          </pc:picChg>
          <pc:picChg chg="del">
            <ac:chgData name="Jihane Najar" userId="443b4db853dd9932" providerId="LiveId" clId="{271E6515-9153-4988-94EE-1DEB3A88DCB1}" dt="2023-02-03T18:28:42.847" v="0"/>
            <ac:picMkLst>
              <pc:docMk/>
              <pc:sldMasterMk cId="3186561027" sldId="2147483648"/>
              <pc:sldLayoutMk cId="3470679314" sldId="2147483649"/>
              <ac:picMk id="9" creationId="{0ABDD7C7-679F-A89A-196F-F704B14761BE}"/>
            </ac:picMkLst>
          </pc:picChg>
          <pc:picChg chg="del">
            <ac:chgData name="Jihane Najar" userId="443b4db853dd9932" providerId="LiveId" clId="{271E6515-9153-4988-94EE-1DEB3A88DCB1}" dt="2023-02-03T18:28:42.847" v="0"/>
            <ac:picMkLst>
              <pc:docMk/>
              <pc:sldMasterMk cId="3186561027" sldId="2147483648"/>
              <pc:sldLayoutMk cId="3470679314" sldId="2147483649"/>
              <ac:picMk id="10" creationId="{CB206FC6-B3EC-E90B-814C-D903BA09535B}"/>
            </ac:picMkLst>
          </pc:picChg>
        </pc:sldLayoutChg>
        <pc:sldLayoutChg chg="delSp mod">
          <pc:chgData name="Jihane Najar" userId="443b4db853dd9932" providerId="LiveId" clId="{271E6515-9153-4988-94EE-1DEB3A88DCB1}" dt="2023-02-03T18:33:59.399" v="37" actId="478"/>
          <pc:sldLayoutMkLst>
            <pc:docMk/>
            <pc:sldMasterMk cId="3186561027" sldId="2147483648"/>
            <pc:sldLayoutMk cId="2492809166" sldId="2147483650"/>
          </pc:sldLayoutMkLst>
          <pc:spChg chg="del">
            <ac:chgData name="Jihane Najar" userId="443b4db853dd9932" providerId="LiveId" clId="{271E6515-9153-4988-94EE-1DEB3A88DCB1}" dt="2023-02-03T18:33:58.147" v="36" actId="478"/>
            <ac:spMkLst>
              <pc:docMk/>
              <pc:sldMasterMk cId="3186561027" sldId="2147483648"/>
              <pc:sldLayoutMk cId="2492809166" sldId="2147483650"/>
              <ac:spMk id="4" creationId="{95DD41F4-212C-0946-4000-74B1C77E69C3}"/>
            </ac:spMkLst>
          </pc:spChg>
          <pc:spChg chg="del">
            <ac:chgData name="Jihane Najar" userId="443b4db853dd9932" providerId="LiveId" clId="{271E6515-9153-4988-94EE-1DEB3A88DCB1}" dt="2023-02-03T18:33:59.399" v="37" actId="478"/>
            <ac:spMkLst>
              <pc:docMk/>
              <pc:sldMasterMk cId="3186561027" sldId="2147483648"/>
              <pc:sldLayoutMk cId="2492809166" sldId="2147483650"/>
              <ac:spMk id="5" creationId="{3EB7A580-C47E-9DC5-9E2D-2B7DC7D64086}"/>
            </ac:spMkLst>
          </pc:spChg>
        </pc:sldLayoutChg>
        <pc:sldLayoutChg chg="delSp mod">
          <pc:chgData name="Jihane Najar" userId="443b4db853dd9932" providerId="LiveId" clId="{271E6515-9153-4988-94EE-1DEB3A88DCB1}" dt="2023-02-03T18:34:02.242" v="39" actId="478"/>
          <pc:sldLayoutMkLst>
            <pc:docMk/>
            <pc:sldMasterMk cId="3186561027" sldId="2147483648"/>
            <pc:sldLayoutMk cId="992070595" sldId="2147483651"/>
          </pc:sldLayoutMkLst>
          <pc:spChg chg="del">
            <ac:chgData name="Jihane Najar" userId="443b4db853dd9932" providerId="LiveId" clId="{271E6515-9153-4988-94EE-1DEB3A88DCB1}" dt="2023-02-03T18:34:01.453" v="38" actId="478"/>
            <ac:spMkLst>
              <pc:docMk/>
              <pc:sldMasterMk cId="3186561027" sldId="2147483648"/>
              <pc:sldLayoutMk cId="992070595" sldId="2147483651"/>
              <ac:spMk id="4" creationId="{4A53A309-67EE-5B30-7796-00353B94C84A}"/>
            </ac:spMkLst>
          </pc:spChg>
          <pc:spChg chg="del">
            <ac:chgData name="Jihane Najar" userId="443b4db853dd9932" providerId="LiveId" clId="{271E6515-9153-4988-94EE-1DEB3A88DCB1}" dt="2023-02-03T18:34:02.242" v="39" actId="478"/>
            <ac:spMkLst>
              <pc:docMk/>
              <pc:sldMasterMk cId="3186561027" sldId="2147483648"/>
              <pc:sldLayoutMk cId="992070595" sldId="2147483651"/>
              <ac:spMk id="5" creationId="{0E5E17E1-7F5C-66DA-C5A8-CDBA66B34F4C}"/>
            </ac:spMkLst>
          </pc:spChg>
        </pc:sldLayoutChg>
        <pc:sldLayoutChg chg="delSp mod">
          <pc:chgData name="Jihane Najar" userId="443b4db853dd9932" providerId="LiveId" clId="{271E6515-9153-4988-94EE-1DEB3A88DCB1}" dt="2023-02-03T18:34:04.693" v="41" actId="478"/>
          <pc:sldLayoutMkLst>
            <pc:docMk/>
            <pc:sldMasterMk cId="3186561027" sldId="2147483648"/>
            <pc:sldLayoutMk cId="606289376" sldId="2147483652"/>
          </pc:sldLayoutMkLst>
          <pc:spChg chg="del">
            <ac:chgData name="Jihane Najar" userId="443b4db853dd9932" providerId="LiveId" clId="{271E6515-9153-4988-94EE-1DEB3A88DCB1}" dt="2023-02-03T18:34:03.935" v="40" actId="478"/>
            <ac:spMkLst>
              <pc:docMk/>
              <pc:sldMasterMk cId="3186561027" sldId="2147483648"/>
              <pc:sldLayoutMk cId="606289376" sldId="2147483652"/>
              <ac:spMk id="5" creationId="{23DFEE8A-17FE-CA55-1049-893E4CF22F75}"/>
            </ac:spMkLst>
          </pc:spChg>
          <pc:spChg chg="del">
            <ac:chgData name="Jihane Najar" userId="443b4db853dd9932" providerId="LiveId" clId="{271E6515-9153-4988-94EE-1DEB3A88DCB1}" dt="2023-02-03T18:34:04.693" v="41" actId="478"/>
            <ac:spMkLst>
              <pc:docMk/>
              <pc:sldMasterMk cId="3186561027" sldId="2147483648"/>
              <pc:sldLayoutMk cId="606289376" sldId="2147483652"/>
              <ac:spMk id="6" creationId="{78686D87-BAF0-96B1-0DEA-A086873E5A35}"/>
            </ac:spMkLst>
          </pc:spChg>
        </pc:sldLayoutChg>
        <pc:sldLayoutChg chg="delSp modSp mod">
          <pc:chgData name="Jihane Najar" userId="443b4db853dd9932" providerId="LiveId" clId="{271E6515-9153-4988-94EE-1DEB3A88DCB1}" dt="2023-02-03T18:34:11.178" v="44" actId="478"/>
          <pc:sldLayoutMkLst>
            <pc:docMk/>
            <pc:sldMasterMk cId="3186561027" sldId="2147483648"/>
            <pc:sldLayoutMk cId="2319710314" sldId="2147483653"/>
          </pc:sldLayoutMkLst>
          <pc:spChg chg="del mod">
            <ac:chgData name="Jihane Najar" userId="443b4db853dd9932" providerId="LiveId" clId="{271E6515-9153-4988-94EE-1DEB3A88DCB1}" dt="2023-02-03T18:34:10.063" v="43" actId="478"/>
            <ac:spMkLst>
              <pc:docMk/>
              <pc:sldMasterMk cId="3186561027" sldId="2147483648"/>
              <pc:sldLayoutMk cId="2319710314" sldId="2147483653"/>
              <ac:spMk id="7" creationId="{E8DCD482-AD3F-6FDF-4613-22EEA337AA27}"/>
            </ac:spMkLst>
          </pc:spChg>
          <pc:spChg chg="del">
            <ac:chgData name="Jihane Najar" userId="443b4db853dd9932" providerId="LiveId" clId="{271E6515-9153-4988-94EE-1DEB3A88DCB1}" dt="2023-02-03T18:34:11.178" v="44" actId="478"/>
            <ac:spMkLst>
              <pc:docMk/>
              <pc:sldMasterMk cId="3186561027" sldId="2147483648"/>
              <pc:sldLayoutMk cId="2319710314" sldId="2147483653"/>
              <ac:spMk id="8" creationId="{3C7574FE-2559-DC52-8921-F39E54E0FC3D}"/>
            </ac:spMkLst>
          </pc:spChg>
        </pc:sldLayoutChg>
        <pc:sldLayoutChg chg="delSp mod">
          <pc:chgData name="Jihane Najar" userId="443b4db853dd9932" providerId="LiveId" clId="{271E6515-9153-4988-94EE-1DEB3A88DCB1}" dt="2023-02-03T18:34:14.920" v="46" actId="478"/>
          <pc:sldLayoutMkLst>
            <pc:docMk/>
            <pc:sldMasterMk cId="3186561027" sldId="2147483648"/>
            <pc:sldLayoutMk cId="1486822341" sldId="2147483654"/>
          </pc:sldLayoutMkLst>
          <pc:spChg chg="del">
            <ac:chgData name="Jihane Najar" userId="443b4db853dd9932" providerId="LiveId" clId="{271E6515-9153-4988-94EE-1DEB3A88DCB1}" dt="2023-02-03T18:34:13.514" v="45" actId="478"/>
            <ac:spMkLst>
              <pc:docMk/>
              <pc:sldMasterMk cId="3186561027" sldId="2147483648"/>
              <pc:sldLayoutMk cId="1486822341" sldId="2147483654"/>
              <ac:spMk id="3" creationId="{D253A4F7-1143-1D35-4C2D-0B9BBCEA542C}"/>
            </ac:spMkLst>
          </pc:spChg>
          <pc:spChg chg="del">
            <ac:chgData name="Jihane Najar" userId="443b4db853dd9932" providerId="LiveId" clId="{271E6515-9153-4988-94EE-1DEB3A88DCB1}" dt="2023-02-03T18:34:14.920" v="46" actId="478"/>
            <ac:spMkLst>
              <pc:docMk/>
              <pc:sldMasterMk cId="3186561027" sldId="2147483648"/>
              <pc:sldLayoutMk cId="1486822341" sldId="2147483654"/>
              <ac:spMk id="4" creationId="{3460DB2C-76BB-940A-7372-B46B412BDF84}"/>
            </ac:spMkLst>
          </pc:spChg>
        </pc:sldLayoutChg>
        <pc:sldLayoutChg chg="delSp mod">
          <pc:chgData name="Jihane Najar" userId="443b4db853dd9932" providerId="LiveId" clId="{271E6515-9153-4988-94EE-1DEB3A88DCB1}" dt="2023-02-03T18:34:17.876" v="48" actId="478"/>
          <pc:sldLayoutMkLst>
            <pc:docMk/>
            <pc:sldMasterMk cId="3186561027" sldId="2147483648"/>
            <pc:sldLayoutMk cId="3174583394" sldId="2147483655"/>
          </pc:sldLayoutMkLst>
          <pc:spChg chg="del">
            <ac:chgData name="Jihane Najar" userId="443b4db853dd9932" providerId="LiveId" clId="{271E6515-9153-4988-94EE-1DEB3A88DCB1}" dt="2023-02-03T18:34:16.976" v="47" actId="478"/>
            <ac:spMkLst>
              <pc:docMk/>
              <pc:sldMasterMk cId="3186561027" sldId="2147483648"/>
              <pc:sldLayoutMk cId="3174583394" sldId="2147483655"/>
              <ac:spMk id="2" creationId="{8713A168-87D8-5579-B4F8-9F83DFF283E0}"/>
            </ac:spMkLst>
          </pc:spChg>
          <pc:spChg chg="del">
            <ac:chgData name="Jihane Najar" userId="443b4db853dd9932" providerId="LiveId" clId="{271E6515-9153-4988-94EE-1DEB3A88DCB1}" dt="2023-02-03T18:34:17.876" v="48" actId="478"/>
            <ac:spMkLst>
              <pc:docMk/>
              <pc:sldMasterMk cId="3186561027" sldId="2147483648"/>
              <pc:sldLayoutMk cId="3174583394" sldId="2147483655"/>
              <ac:spMk id="3" creationId="{6A3C6366-A75F-B3BB-23C6-0D1240FFBF0F}"/>
            </ac:spMkLst>
          </pc:spChg>
        </pc:sldLayoutChg>
        <pc:sldLayoutChg chg="delSp mod">
          <pc:chgData name="Jihane Najar" userId="443b4db853dd9932" providerId="LiveId" clId="{271E6515-9153-4988-94EE-1DEB3A88DCB1}" dt="2023-02-03T18:34:20.981" v="50" actId="478"/>
          <pc:sldLayoutMkLst>
            <pc:docMk/>
            <pc:sldMasterMk cId="3186561027" sldId="2147483648"/>
            <pc:sldLayoutMk cId="1137554858" sldId="2147483656"/>
          </pc:sldLayoutMkLst>
          <pc:spChg chg="del">
            <ac:chgData name="Jihane Najar" userId="443b4db853dd9932" providerId="LiveId" clId="{271E6515-9153-4988-94EE-1DEB3A88DCB1}" dt="2023-02-03T18:34:20.015" v="49" actId="478"/>
            <ac:spMkLst>
              <pc:docMk/>
              <pc:sldMasterMk cId="3186561027" sldId="2147483648"/>
              <pc:sldLayoutMk cId="1137554858" sldId="2147483656"/>
              <ac:spMk id="5" creationId="{A33DD7C5-B2B9-7221-D43C-DAD368373EFF}"/>
            </ac:spMkLst>
          </pc:spChg>
          <pc:spChg chg="del">
            <ac:chgData name="Jihane Najar" userId="443b4db853dd9932" providerId="LiveId" clId="{271E6515-9153-4988-94EE-1DEB3A88DCB1}" dt="2023-02-03T18:34:20.981" v="50" actId="478"/>
            <ac:spMkLst>
              <pc:docMk/>
              <pc:sldMasterMk cId="3186561027" sldId="2147483648"/>
              <pc:sldLayoutMk cId="1137554858" sldId="2147483656"/>
              <ac:spMk id="6" creationId="{8C1AD0B7-679F-ED50-91BC-D4D554B071BA}"/>
            </ac:spMkLst>
          </pc:spChg>
        </pc:sldLayoutChg>
        <pc:sldLayoutChg chg="delSp mod">
          <pc:chgData name="Jihane Najar" userId="443b4db853dd9932" providerId="LiveId" clId="{271E6515-9153-4988-94EE-1DEB3A88DCB1}" dt="2023-02-03T18:34:25.129" v="52" actId="478"/>
          <pc:sldLayoutMkLst>
            <pc:docMk/>
            <pc:sldMasterMk cId="3186561027" sldId="2147483648"/>
            <pc:sldLayoutMk cId="1525042410" sldId="2147483657"/>
          </pc:sldLayoutMkLst>
          <pc:spChg chg="del">
            <ac:chgData name="Jihane Najar" userId="443b4db853dd9932" providerId="LiveId" clId="{271E6515-9153-4988-94EE-1DEB3A88DCB1}" dt="2023-02-03T18:34:24.293" v="51" actId="478"/>
            <ac:spMkLst>
              <pc:docMk/>
              <pc:sldMasterMk cId="3186561027" sldId="2147483648"/>
              <pc:sldLayoutMk cId="1525042410" sldId="2147483657"/>
              <ac:spMk id="5" creationId="{B1F0C983-CC20-C0B1-B0FA-16BFE6F0FDEB}"/>
            </ac:spMkLst>
          </pc:spChg>
          <pc:spChg chg="del">
            <ac:chgData name="Jihane Najar" userId="443b4db853dd9932" providerId="LiveId" clId="{271E6515-9153-4988-94EE-1DEB3A88DCB1}" dt="2023-02-03T18:34:25.129" v="52" actId="478"/>
            <ac:spMkLst>
              <pc:docMk/>
              <pc:sldMasterMk cId="3186561027" sldId="2147483648"/>
              <pc:sldLayoutMk cId="1525042410" sldId="2147483657"/>
              <ac:spMk id="6" creationId="{02C672A5-3388-C7B5-AF7B-2389F637051A}"/>
            </ac:spMkLst>
          </pc:spChg>
        </pc:sldLayoutChg>
        <pc:sldLayoutChg chg="delSp mod">
          <pc:chgData name="Jihane Najar" userId="443b4db853dd9932" providerId="LiveId" clId="{271E6515-9153-4988-94EE-1DEB3A88DCB1}" dt="2023-02-03T18:34:28.415" v="54" actId="478"/>
          <pc:sldLayoutMkLst>
            <pc:docMk/>
            <pc:sldMasterMk cId="3186561027" sldId="2147483648"/>
            <pc:sldLayoutMk cId="2798350488" sldId="2147483658"/>
          </pc:sldLayoutMkLst>
          <pc:spChg chg="del">
            <ac:chgData name="Jihane Najar" userId="443b4db853dd9932" providerId="LiveId" clId="{271E6515-9153-4988-94EE-1DEB3A88DCB1}" dt="2023-02-03T18:34:27.544" v="53" actId="478"/>
            <ac:spMkLst>
              <pc:docMk/>
              <pc:sldMasterMk cId="3186561027" sldId="2147483648"/>
              <pc:sldLayoutMk cId="2798350488" sldId="2147483658"/>
              <ac:spMk id="4" creationId="{26F9FC99-FF0F-3757-19BD-5912D5978D4A}"/>
            </ac:spMkLst>
          </pc:spChg>
          <pc:spChg chg="del">
            <ac:chgData name="Jihane Najar" userId="443b4db853dd9932" providerId="LiveId" clId="{271E6515-9153-4988-94EE-1DEB3A88DCB1}" dt="2023-02-03T18:34:28.415" v="54" actId="478"/>
            <ac:spMkLst>
              <pc:docMk/>
              <pc:sldMasterMk cId="3186561027" sldId="2147483648"/>
              <pc:sldLayoutMk cId="2798350488" sldId="2147483658"/>
              <ac:spMk id="5" creationId="{B616D53D-D05C-5671-B25B-ED9F2C4F1EB8}"/>
            </ac:spMkLst>
          </pc:spChg>
        </pc:sldLayoutChg>
        <pc:sldLayoutChg chg="delSp mod">
          <pc:chgData name="Jihane Najar" userId="443b4db853dd9932" providerId="LiveId" clId="{271E6515-9153-4988-94EE-1DEB3A88DCB1}" dt="2023-02-03T18:34:31.838" v="56" actId="478"/>
          <pc:sldLayoutMkLst>
            <pc:docMk/>
            <pc:sldMasterMk cId="3186561027" sldId="2147483648"/>
            <pc:sldLayoutMk cId="2389642016" sldId="2147483659"/>
          </pc:sldLayoutMkLst>
          <pc:spChg chg="del">
            <ac:chgData name="Jihane Najar" userId="443b4db853dd9932" providerId="LiveId" clId="{271E6515-9153-4988-94EE-1DEB3A88DCB1}" dt="2023-02-03T18:34:30.462" v="55" actId="478"/>
            <ac:spMkLst>
              <pc:docMk/>
              <pc:sldMasterMk cId="3186561027" sldId="2147483648"/>
              <pc:sldLayoutMk cId="2389642016" sldId="2147483659"/>
              <ac:spMk id="4" creationId="{F091022A-6E0D-4B7F-E800-E90A016D5342}"/>
            </ac:spMkLst>
          </pc:spChg>
          <pc:spChg chg="del">
            <ac:chgData name="Jihane Najar" userId="443b4db853dd9932" providerId="LiveId" clId="{271E6515-9153-4988-94EE-1DEB3A88DCB1}" dt="2023-02-03T18:34:31.838" v="56" actId="478"/>
            <ac:spMkLst>
              <pc:docMk/>
              <pc:sldMasterMk cId="3186561027" sldId="2147483648"/>
              <pc:sldLayoutMk cId="2389642016" sldId="2147483659"/>
              <ac:spMk id="5" creationId="{C06D448C-0516-16C9-D237-3B52B3B24C8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C2C159-8641-1DD2-9F93-CED2E9F70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6F91B-4A34-1D65-3A8B-843A5B6CCA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9DDC3-A96F-45BA-8B3F-4A67758AC4A9}" type="datetime1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F3DAA-40BF-0E80-1A9D-934D2E0230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&lt;Title of the Event&gt;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80DBE-B658-A5BB-8AB3-CC2F37332E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BD36B-10B1-4F83-932F-B7F1B5904D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45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C0207-01F1-464A-9B1E-585B76AA60AB}" type="datetime1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&lt;Title of the Event&gt;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6ECF-516E-48D8-B630-6A3FEB7A23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11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36D8-24A9-4405-C4D4-CEF5B1D8AB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1762"/>
            <a:ext cx="9144000" cy="1604962"/>
          </a:xfrm>
        </p:spPr>
        <p:txBody>
          <a:bodyPr anchor="b"/>
          <a:lstStyle>
            <a:lvl1pPr algn="ctr">
              <a:defRPr sz="60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A1298-2B41-BE3F-C252-DAB5AF33B0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19600"/>
            <a:ext cx="9144000" cy="8382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E740C-7826-E7B1-DFAB-3518AF9B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204-6BE0-45A6-87CC-530BF97941A9}" type="datetime1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28C51-A7BD-B40B-8DDC-5B6ADEB2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8D60-A201-2CF6-BD0A-9EBFFFEA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82863-DE5D-5761-C48F-48A28B403D9F}"/>
              </a:ext>
            </a:extLst>
          </p:cNvPr>
          <p:cNvSpPr txBox="1"/>
          <p:nvPr userDrawn="1"/>
        </p:nvSpPr>
        <p:spPr>
          <a:xfrm>
            <a:off x="2620431" y="1152238"/>
            <a:ext cx="756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Cognitive edge-cloud with serverless computing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7FA91D-5179-BB71-EF76-5C23E5233954}"/>
              </a:ext>
            </a:extLst>
          </p:cNvPr>
          <p:cNvCxnSpPr/>
          <p:nvPr userDrawn="1"/>
        </p:nvCxnSpPr>
        <p:spPr>
          <a:xfrm>
            <a:off x="3928533" y="1905000"/>
            <a:ext cx="480906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7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0B5D-64E9-B086-91A7-8C1D8CE0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D9F2-19B9-BE74-110F-30BA5F85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4277005-35EC-2836-5C6C-85F9A4D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9C816D-0304-E1A8-7D60-15D7361A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1EA4A5-4F30-3CAA-F06A-998C64B1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C833-0D8F-CEFB-73E5-E67A682E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4520-F8C9-12F6-9CB7-333758E1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9342-A6C3-6ACD-05DD-02C8881B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6C2B-B385-D18F-4CA2-13DD8FFC3C1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7495D0E-0A78-4D07-A44A-46D39D10A7E9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CE86-CC68-C2FC-81DB-A3EE381FA8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8CE2-45FA-8C27-00E1-15415C40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4107-E485-D7F5-A0BC-551B8105C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B3AD-DB7F-683C-5CBA-3C1CA06C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F20F-B6BF-E040-03AF-06608EB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DF02D-B5EE-6DCE-C46D-471FEAD4357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A24371-AC8D-428C-8321-7C9C858B7134}" type="datetime1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C4D1-7D66-2FC6-9C09-99D93FAC97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8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86F9-FEA9-A9E6-CBF4-F0B4E1EF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2C04-E70C-69AA-CA73-8A0AC933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9ECBC-B757-3728-AFC4-94634975C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4215F-CA94-FD01-FAE8-C855121A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0F8D2-5AC8-0201-C14C-5CAFB278C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33A78-B686-1526-2737-185A0216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81EF8-A1FA-3443-7DBC-E86075CE6E2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DB50D3-8A40-4720-9B55-9AED17210977}" type="datetime1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0081D-F98C-13E9-F257-E9B3107529E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1209-6C4E-F1D7-91DF-58F5DEF2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A1D4-CDDB-28C1-A5E1-66CF4032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1B880-693E-3616-C6BF-FC11CF2AF8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EBA733B-0E19-432F-B459-4BE692179629}" type="datetime1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986B8-FC94-710D-933D-6AC21ECAEE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9F1B-54E8-7EA6-3F56-095D39A0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20FD3-175E-6F78-18A0-A6189486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FBC0-68E3-AFDD-04A0-DCB62820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D6E7-776B-48C4-753D-510D3A546B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115B9D-F258-492C-84EC-35D492A6A44B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2A65-09EB-68E4-1E39-B16D8B75453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79270-FFBF-7B35-5F87-F871DF7F4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FA75D-1962-2583-E4F1-FC9717FF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9B4E-568A-B482-FB5F-93AB1EFF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1C17-1B44-5B66-16B6-F2A54728A58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8AB5D36-F00B-4A16-85C2-1E43A0716DC9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569A-E178-03F7-BD94-00EDC78F1B9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4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F89E-637F-2011-AC45-775DA51034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E310D49-9FD4-4E0A-9009-C15E6C87BCEC}" type="datetime1">
              <a:rPr lang="en-US" smtClean="0"/>
              <a:t>7/2/24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B0769-D758-DCA7-B9EC-BDA897106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66" y="1472318"/>
            <a:ext cx="4466997" cy="359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48F4F-BBCD-6EE8-3EE0-37319034765F}"/>
              </a:ext>
            </a:extLst>
          </p:cNvPr>
          <p:cNvSpPr txBox="1"/>
          <p:nvPr userDrawn="1"/>
        </p:nvSpPr>
        <p:spPr>
          <a:xfrm>
            <a:off x="4262253" y="660155"/>
            <a:ext cx="2564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CONSORTIUM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76C9B-08BE-EEB3-D77D-8174150BEEF7}"/>
              </a:ext>
            </a:extLst>
          </p:cNvPr>
          <p:cNvSpPr txBox="1"/>
          <p:nvPr userDrawn="1"/>
        </p:nvSpPr>
        <p:spPr>
          <a:xfrm>
            <a:off x="9507230" y="4247048"/>
            <a:ext cx="1977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edgeless-project.eu </a:t>
            </a:r>
            <a:endParaRPr lang="en-US" sz="1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D48C9-C294-F517-F938-62BC20100452}"/>
              </a:ext>
            </a:extLst>
          </p:cNvPr>
          <p:cNvSpPr txBox="1"/>
          <p:nvPr userDrawn="1"/>
        </p:nvSpPr>
        <p:spPr>
          <a:xfrm>
            <a:off x="9507230" y="4697696"/>
            <a:ext cx="177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@EdgelessP </a:t>
            </a:r>
            <a:endParaRPr lang="en-US" sz="1600" b="0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06A63-614B-B64F-1274-C5241548A08E}"/>
              </a:ext>
            </a:extLst>
          </p:cNvPr>
          <p:cNvSpPr txBox="1"/>
          <p:nvPr userDrawn="1"/>
        </p:nvSpPr>
        <p:spPr>
          <a:xfrm>
            <a:off x="9507230" y="5141188"/>
            <a:ext cx="2374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company/edgeless-project</a:t>
            </a:r>
            <a:endParaRPr lang="en-US" sz="1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93BFC-A725-F237-2143-9FC7F171717F}"/>
              </a:ext>
            </a:extLst>
          </p:cNvPr>
          <p:cNvSpPr txBox="1"/>
          <p:nvPr userDrawn="1"/>
        </p:nvSpPr>
        <p:spPr>
          <a:xfrm>
            <a:off x="9507231" y="5599701"/>
            <a:ext cx="1778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@edgelessproject</a:t>
            </a:r>
            <a:endParaRPr lang="en-US" sz="1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07755D-54C3-DD02-DAAA-C26C64244D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8071" y="4248951"/>
            <a:ext cx="338555" cy="338555"/>
          </a:xfrm>
          <a:prstGeom prst="rect">
            <a:avLst/>
          </a:prstGeom>
        </p:spPr>
      </p:pic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394C627A-0A99-6BDA-915F-F720E72329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72" y="5141187"/>
            <a:ext cx="338556" cy="3385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55288-0763-281E-CF98-CD688994ACC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58960" y="5590106"/>
            <a:ext cx="338556" cy="3745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AD9CC1-5DFA-CF8A-C4D4-019BCB88F0AC}"/>
              </a:ext>
            </a:extLst>
          </p:cNvPr>
          <p:cNvSpPr txBox="1"/>
          <p:nvPr userDrawn="1"/>
        </p:nvSpPr>
        <p:spPr>
          <a:xfrm>
            <a:off x="9507230" y="3599923"/>
            <a:ext cx="1852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B6FB7-81F1-2BFC-BCAD-BF19FC5892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68" y="1627546"/>
            <a:ext cx="4169311" cy="3305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C05987-DCCC-4424-2827-6AA2A8B5D5D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30" y="4641024"/>
            <a:ext cx="578635" cy="4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D0413-680A-FE42-2EBB-F8D17A2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EFC5F-0811-0095-0319-6509C109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57A4-3F40-88F9-889A-BEB73D24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E6A4-D923-4248-B8E8-31DE359C2926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80C1F8-AF97-B4E7-A370-9F374422952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111642">
            <a:off x="9972126" y="181994"/>
            <a:ext cx="2368904" cy="1925273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16656966-5A91-4A20-0252-D98EB2B78C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2666003" y="6356350"/>
            <a:ext cx="544790" cy="365125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E1DA4083-05D5-F3C8-BA00-E80EBE221E55}"/>
              </a:ext>
            </a:extLst>
          </p:cNvPr>
          <p:cNvSpPr txBox="1"/>
          <p:nvPr userDrawn="1"/>
        </p:nvSpPr>
        <p:spPr>
          <a:xfrm>
            <a:off x="1848334" y="6477354"/>
            <a:ext cx="9505466" cy="123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800" dirty="0">
                <a:solidFill>
                  <a:srgbClr val="43409E"/>
                </a:solidFill>
                <a:latin typeface="Alice Bold"/>
              </a:rPr>
              <a:t>This project has received funding from the European Union’s Horizon Europe research and innovation </a:t>
            </a:r>
            <a:r>
              <a:rPr lang="en-US" sz="800" dirty="0" err="1">
                <a:solidFill>
                  <a:srgbClr val="43409E"/>
                </a:solidFill>
                <a:latin typeface="Alice Bold"/>
              </a:rPr>
              <a:t>programme</a:t>
            </a:r>
            <a:r>
              <a:rPr lang="en-US" sz="800" dirty="0">
                <a:solidFill>
                  <a:srgbClr val="43409E"/>
                </a:solidFill>
                <a:latin typeface="Alice Bold"/>
              </a:rPr>
              <a:t> under the Grant Agreement No 101092950.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4006-10AB-FF47-9297-39CF05F95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0D49-9FD4-4E0A-9009-C15E6C87BCEC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9934-126D-54E9-AD4E-12B691296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42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23E88-E9E5-BAF1-1F99-7698DA2D52C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2" y="64732"/>
            <a:ext cx="1316153" cy="8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0" kern="1200" dirty="0">
          <a:solidFill>
            <a:srgbClr val="7030A0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9Z9WvIZnB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D26C-E85E-0CF9-7B2A-2C2314BF0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T5.4 Use case#3: HealthCare Assistant (HCA)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F8554-8ED5-8F26-FC95-DE331146D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meeting – Online – July 10, 2024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F32A-59AC-CA24-4166-C61A1EB9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204-6BE0-45A6-87CC-530BF97941A9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7992-FBA9-879A-D4A7-E9254B8E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42DE-D1C7-6AAA-37BD-9A8F927F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D6D1-5D4B-A0D0-F174-BCB8D84B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pilot infrastructure (M36)</a:t>
            </a:r>
            <a:br>
              <a:rPr lang="en-US" dirty="0"/>
            </a:br>
            <a:r>
              <a:rPr lang="en-US" sz="2400" dirty="0"/>
              <a:t>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76490-4C60-0479-EA66-F542003E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homes (senior person simulator instances). Devices: Raspberry Pi 5</a:t>
            </a:r>
          </a:p>
          <a:p>
            <a:r>
              <a:rPr lang="en-US" dirty="0"/>
              <a:t>Testbed provided </a:t>
            </a:r>
            <a:r>
              <a:rPr lang="en-US"/>
              <a:t>by Telefónica</a:t>
            </a:r>
            <a:endParaRPr lang="en-US" dirty="0"/>
          </a:p>
          <a:p>
            <a:r>
              <a:rPr lang="en-US" dirty="0"/>
              <a:t>EDGELESS deployed (next slides diagrams)</a:t>
            </a:r>
          </a:p>
          <a:p>
            <a:r>
              <a:rPr lang="en-US" dirty="0"/>
              <a:t>Senior person simulator generating sensors’ data (sensors explained in previous slides)</a:t>
            </a:r>
          </a:p>
          <a:p>
            <a:r>
              <a:rPr lang="en-US" dirty="0"/>
              <a:t>Senior Care system (AWS)</a:t>
            </a:r>
          </a:p>
          <a:p>
            <a:r>
              <a:rPr lang="en-US" dirty="0"/>
              <a:t>Senior Care front end app to visualize results (mobile phones, laptops, etc.)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BEC34-EAC6-EEFB-1A55-3ECB97CB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07FAD4-F476-B765-D652-68EDB51C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6E71D-799E-392F-83BB-3BB274D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AA8B2-F668-6499-362A-7FFA27CB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pilot infrastructure (M36)</a:t>
            </a:r>
            <a:br>
              <a:rPr lang="en-US" dirty="0"/>
            </a:br>
            <a:r>
              <a:rPr lang="en-US" sz="2400" dirty="0"/>
              <a:t>EDGELESS orchestration domain diagram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5966F-92C3-8076-E815-0A8327A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922AF-8FDE-7FD0-B94A-EB8F9125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A9D5B9-6C47-ABBA-9722-BEEDAAC7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48597D-D773-C919-BB4D-2DE28A304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7897" y="1690688"/>
            <a:ext cx="5976206" cy="43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15D4-24E0-F1BF-4906-A1AC01ED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pilot infrastructure (M36)</a:t>
            </a:r>
            <a:br>
              <a:rPr lang="en-US" dirty="0"/>
            </a:br>
            <a:r>
              <a:rPr lang="en-US" sz="2400" dirty="0"/>
              <a:t>EDGELESS orchestration domain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81197-C4ED-CDC3-85DC-1AA9364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E3C5F-F7F7-14B0-D7E9-78C8888A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9D22BC-7A51-8C3C-2083-28604D72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239" y="1355906"/>
            <a:ext cx="9163521" cy="4653511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EBD23-0016-0FA2-1BB6-69E3BC6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15D4-24E0-F1BF-4906-A1AC01ED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implementation proposal (Future roadmap)</a:t>
            </a:r>
            <a:endParaRPr lang="en-US" sz="24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81197-C4ED-CDC3-85DC-1AA9364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E3C5F-F7F7-14B0-D7E9-78C8888A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EBD23-0016-0FA2-1BB6-69E3BC6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n 7" descr="Imagen que contiene ipod&#10;&#10;Descripción generada automáticamente">
            <a:extLst>
              <a:ext uri="{FF2B5EF4-FFF2-40B4-BE49-F238E27FC236}">
                <a16:creationId xmlns:a16="http://schemas.microsoft.com/office/drawing/2014/main" id="{EFDA4DBA-40D5-CF0F-2933-6F8BEEB8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45" y="1390559"/>
            <a:ext cx="5614910" cy="49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29F2-6E9B-7D52-0531-58423E45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T5.4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82B0-7B79-2712-9FCF-40722153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the Senior person simulator</a:t>
            </a:r>
          </a:p>
          <a:p>
            <a:r>
              <a:rPr lang="en-US" dirty="0"/>
              <a:t>Continue working on the Rust functions for the Workflow</a:t>
            </a:r>
          </a:p>
          <a:p>
            <a:r>
              <a:rPr lang="en-US" dirty="0"/>
              <a:t>Develop and train ML model for activity detection</a:t>
            </a:r>
          </a:p>
          <a:p>
            <a:r>
              <a:rPr lang="en-US" dirty="0"/>
              <a:t>Develop and train ML model for anomaly detection</a:t>
            </a:r>
          </a:p>
          <a:p>
            <a:r>
              <a:rPr lang="en-US" dirty="0"/>
              <a:t>Integrate ML models within the EDGELESS workflow</a:t>
            </a:r>
          </a:p>
          <a:p>
            <a:r>
              <a:rPr lang="en-US" dirty="0"/>
              <a:t>Integration with testbed provided by Telefónica</a:t>
            </a:r>
          </a:p>
          <a:p>
            <a:r>
              <a:rPr lang="en-US" dirty="0"/>
              <a:t>Integration with current Senior Care app</a:t>
            </a:r>
          </a:p>
          <a:p>
            <a:r>
              <a:rPr lang="en-US" dirty="0"/>
              <a:t>Tests and validations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45C1E-5E9E-6B61-FFD0-837FEC26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6D1-BA7B-547B-A1B5-2F780C0A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6337-AD8A-917C-72D4-E0BBDB0B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FAF6E-CF45-21AB-A53D-2887BE367C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E310D49-9FD4-4E0A-9009-C15E6C87BCEC}" type="datetime1">
              <a:rPr lang="en-US" smtClean="0"/>
              <a:t>7/2/24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1D28-F6E4-F568-FFD7-75F83D5B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T5.4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4C42-C982-AAC9-F147-7CE38B8A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leader: WLI</a:t>
            </a:r>
          </a:p>
          <a:p>
            <a:r>
              <a:rPr lang="en-US" dirty="0"/>
              <a:t>Timing: M10-M36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0AD7-53ED-2E18-62A8-1E891EE4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CD5F-8F49-FA82-CA4E-F7481C2F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AECC-2A91-0319-E621-4C3113AD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92C3DF13-6D8E-BEA4-0325-86452D542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578799"/>
              </p:ext>
            </p:extLst>
          </p:nvPr>
        </p:nvGraphicFramePr>
        <p:xfrm>
          <a:off x="701727" y="4693603"/>
          <a:ext cx="10745727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3690">
                  <a:extLst>
                    <a:ext uri="{9D8B030D-6E8A-4147-A177-3AD203B41FA5}">
                      <a16:colId xmlns:a16="http://schemas.microsoft.com/office/drawing/2014/main" val="2533116417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1578685814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1315160428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3426571730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417710824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3678757295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2604191907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2072881819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3408156124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934530257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787159343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674548515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1818816735"/>
                    </a:ext>
                  </a:extLst>
                </a:gridCol>
                <a:gridCol w="845249">
                  <a:extLst>
                    <a:ext uri="{9D8B030D-6E8A-4147-A177-3AD203B41FA5}">
                      <a16:colId xmlns:a16="http://schemas.microsoft.com/office/drawing/2014/main" val="534594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Task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  <a:r>
                        <a:rPr lang="en-GB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TSG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UBI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IFAG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AEGIS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7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T5.4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14</a:t>
                      </a:r>
                      <a:endParaRPr lang="en-C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3</a:t>
                      </a:r>
                      <a:endParaRPr lang="en-C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39</a:t>
                      </a:r>
                      <a:endParaRPr lang="en-C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51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4751-D162-BBC0-D70C-83151F69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T5.4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91B6-6018-EFB7-C18E-E937B2B1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Personal assistant with activity identification and anomaly detection capabilities</a:t>
            </a:r>
          </a:p>
          <a:p>
            <a:pPr lvl="1"/>
            <a:r>
              <a:rPr lang="en-US" dirty="0"/>
              <a:t>Using IoT devices (several sensors and a gateway) located in the homes of the elderly people </a:t>
            </a:r>
          </a:p>
          <a:p>
            <a:pPr lvl="1"/>
            <a:r>
              <a:rPr lang="en-US" dirty="0"/>
              <a:t>Identify the activities and detect anomalies based on the data collected by multiple sensors of different types located in the house</a:t>
            </a:r>
          </a:p>
          <a:p>
            <a:pPr lvl="1"/>
            <a:r>
              <a:rPr lang="en-US" dirty="0"/>
              <a:t>Send the activities and anomalies to a component responsible for managing this information and allowing access to caregivers and family members: Senior Care app</a:t>
            </a:r>
          </a:p>
          <a:p>
            <a:pPr lvl="1"/>
            <a:r>
              <a:rPr lang="en-US" dirty="0"/>
              <a:t>Target hardware: </a:t>
            </a:r>
          </a:p>
          <a:p>
            <a:pPr lvl="2"/>
            <a:r>
              <a:rPr lang="en-US" dirty="0"/>
              <a:t>Gateway: Raspberry Pi 5</a:t>
            </a:r>
          </a:p>
          <a:p>
            <a:pPr lvl="2"/>
            <a:r>
              <a:rPr lang="en-US" dirty="0"/>
              <a:t>Sensors (simulated for the pilot)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417F-26CD-8072-C33D-E5DB463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E8DA-0CB9-EFF6-DECB-6A6B7CAF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5A54C-F3ED-569E-7167-F6995B8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A2469-B648-7820-2297-42CCDC62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the Use Case</a:t>
            </a:r>
            <a:endParaRPr lang="en-US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DBC47-488B-5DF8-139A-567A48CE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Defined the EDGELESS workflow for the UC</a:t>
            </a:r>
          </a:p>
          <a:p>
            <a:r>
              <a:rPr lang="en-GB" dirty="0"/>
              <a:t>Initial implementation of the workflow</a:t>
            </a:r>
          </a:p>
          <a:p>
            <a:r>
              <a:rPr lang="en-GB" dirty="0"/>
              <a:t>First Rust Functions for the EDGELESS workflow implemented</a:t>
            </a:r>
          </a:p>
          <a:p>
            <a:pPr lvl="1"/>
            <a:r>
              <a:rPr lang="en-GB" dirty="0"/>
              <a:t>Data parsing and formatting</a:t>
            </a:r>
          </a:p>
          <a:p>
            <a:pPr lvl="1"/>
            <a:r>
              <a:rPr lang="en-GB" dirty="0"/>
              <a:t>ML preprocessing</a:t>
            </a:r>
          </a:p>
          <a:p>
            <a:r>
              <a:rPr lang="en-GB" dirty="0"/>
              <a:t>Senior person simulator implemented (light version)</a:t>
            </a:r>
          </a:p>
          <a:p>
            <a:r>
              <a:rPr lang="en-GB" dirty="0"/>
              <a:t>Integration of the simulator with EDGELESS workflow</a:t>
            </a:r>
          </a:p>
          <a:p>
            <a:r>
              <a:rPr lang="en-GB" dirty="0"/>
              <a:t>Sensors’ data analysed by TID and WLI</a:t>
            </a:r>
          </a:p>
          <a:p>
            <a:r>
              <a:rPr lang="en-GB" dirty="0"/>
              <a:t>Initial approach for the TID testbed integration</a:t>
            </a:r>
          </a:p>
          <a:p>
            <a:r>
              <a:rPr lang="en-GB" dirty="0"/>
              <a:t>Testing the system in a Raspberry Pi 5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1F398-3124-288A-88CC-A983DA50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446DD-CAFF-F56E-1837-C6C805D7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342C6-8BA3-8465-2A99-F2FE346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08D2A-D4C9-2C3C-E094-2D6209A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person simulator sensors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32A85-1361-5B76-03C3-9D943EAC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A3D2C-F1AB-BB10-EF12-88817C3C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15E5F-0D69-ABC5-99F5-03A5919E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5927921-32FC-7977-744D-A0E600797AAC}"/>
              </a:ext>
            </a:extLst>
          </p:cNvPr>
          <p:cNvGraphicFramePr>
            <a:graphicFrameLocks noGrp="1"/>
          </p:cNvGraphicFramePr>
          <p:nvPr/>
        </p:nvGraphicFramePr>
        <p:xfrm>
          <a:off x="732407" y="1360164"/>
          <a:ext cx="4422523" cy="4893108"/>
        </p:xfrm>
        <a:graphic>
          <a:graphicData uri="http://schemas.openxmlformats.org/drawingml/2006/table">
            <a:tbl>
              <a:tblPr/>
              <a:tblGrid>
                <a:gridCol w="941834">
                  <a:extLst>
                    <a:ext uri="{9D8B030D-6E8A-4147-A177-3AD203B41FA5}">
                      <a16:colId xmlns:a16="http://schemas.microsoft.com/office/drawing/2014/main" val="1610785514"/>
                    </a:ext>
                  </a:extLst>
                </a:gridCol>
                <a:gridCol w="389018">
                  <a:extLst>
                    <a:ext uri="{9D8B030D-6E8A-4147-A177-3AD203B41FA5}">
                      <a16:colId xmlns:a16="http://schemas.microsoft.com/office/drawing/2014/main" val="4082288328"/>
                    </a:ext>
                  </a:extLst>
                </a:gridCol>
                <a:gridCol w="1392275">
                  <a:extLst>
                    <a:ext uri="{9D8B030D-6E8A-4147-A177-3AD203B41FA5}">
                      <a16:colId xmlns:a16="http://schemas.microsoft.com/office/drawing/2014/main" val="587635254"/>
                    </a:ext>
                  </a:extLst>
                </a:gridCol>
                <a:gridCol w="1699396">
                  <a:extLst>
                    <a:ext uri="{9D8B030D-6E8A-4147-A177-3AD203B41FA5}">
                      <a16:colId xmlns:a16="http://schemas.microsoft.com/office/drawing/2014/main" val="2399963934"/>
                    </a:ext>
                  </a:extLst>
                </a:gridCol>
              </a:tblGrid>
              <a:tr h="2161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sensor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Room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99185"/>
                  </a:ext>
                </a:extLst>
              </a:tr>
              <a:tr h="216131"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Smart Plug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E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COFFEE_MAKER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13166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E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TOASTER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777930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E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ELECTRIC_KETTLE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030281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E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CERAMIC_STOVE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430855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E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LIVING_ROOM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MUSIC_SYSTEM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438093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E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LIVING_ROOM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TELEVISION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375745"/>
                  </a:ext>
                </a:extLst>
              </a:tr>
              <a:tr h="21613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Mattress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BEDROOM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519386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LIVING_ROOM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2845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LIVING_ROOM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COUCH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195784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Smoke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CEILING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617131"/>
                  </a:ext>
                </a:extLst>
              </a:tr>
              <a:tr h="216131">
                <a:tc row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Window-Door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BATHROOM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DRAWER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373574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CABINET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53618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FRIDGE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86830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DRAWER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834275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ENTRANCE_HALL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DOOR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47593"/>
                  </a:ext>
                </a:extLst>
              </a:tr>
              <a:tr h="216131"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Motion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BEDROOM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WALL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948727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KITCHEN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WALL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387097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BATHROOM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WALL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152334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LIVING_ROOM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WALL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10118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E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ENTRANCE_HALL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WALL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59765"/>
                  </a:ext>
                </a:extLst>
              </a:tr>
              <a:tr h="216131">
                <a:tc v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E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CORRIDOR</a:t>
                      </a:r>
                      <a:endParaRPr lang="en-GB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WALL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627" marR="42627" marT="42627" marB="42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531033"/>
                  </a:ext>
                </a:extLst>
              </a:tr>
            </a:tbl>
          </a:graphicData>
        </a:graphic>
      </p:graphicFrame>
      <p:pic>
        <p:nvPicPr>
          <p:cNvPr id="8" name="Google Shape;142;p6">
            <a:extLst>
              <a:ext uri="{FF2B5EF4-FFF2-40B4-BE49-F238E27FC236}">
                <a16:creationId xmlns:a16="http://schemas.microsoft.com/office/drawing/2014/main" id="{CBB7D9C3-84C3-5996-5126-2B20DD1297A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1994370"/>
            <a:ext cx="5181600" cy="4013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1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1867A-549A-9E68-29BB-D32F4530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devices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0B55-8E72-741E-EB51-2E80260B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BB61E-2C84-E447-5AAD-1BE2F38B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BC97E-254E-D6BB-633F-83A56083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6214BE9-D101-0B3A-98E9-5F08F32E883F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486260"/>
          <a:ext cx="10515599" cy="4582230"/>
        </p:xfrm>
        <a:graphic>
          <a:graphicData uri="http://schemas.openxmlformats.org/drawingml/2006/table">
            <a:tbl>
              <a:tblPr/>
              <a:tblGrid>
                <a:gridCol w="1027967">
                  <a:extLst>
                    <a:ext uri="{9D8B030D-6E8A-4147-A177-3AD203B41FA5}">
                      <a16:colId xmlns:a16="http://schemas.microsoft.com/office/drawing/2014/main" val="4169070872"/>
                    </a:ext>
                  </a:extLst>
                </a:gridCol>
                <a:gridCol w="1372334">
                  <a:extLst>
                    <a:ext uri="{9D8B030D-6E8A-4147-A177-3AD203B41FA5}">
                      <a16:colId xmlns:a16="http://schemas.microsoft.com/office/drawing/2014/main" val="1693587386"/>
                    </a:ext>
                  </a:extLst>
                </a:gridCol>
                <a:gridCol w="8115298">
                  <a:extLst>
                    <a:ext uri="{9D8B030D-6E8A-4147-A177-3AD203B41FA5}">
                      <a16:colId xmlns:a16="http://schemas.microsoft.com/office/drawing/2014/main" val="804087152"/>
                    </a:ext>
                  </a:extLst>
                </a:gridCol>
              </a:tblGrid>
              <a:tr h="354454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7030A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</a:t>
                      </a:r>
                      <a:endParaRPr lang="en-GB" sz="1100" dirty="0">
                        <a:effectLst/>
                        <a:highlight>
                          <a:srgbClr val="7030A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7030A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Details</a:t>
                      </a:r>
                      <a:endParaRPr lang="en-GB" sz="1100" dirty="0">
                        <a:effectLst/>
                        <a:highlight>
                          <a:srgbClr val="7030A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42457"/>
                  </a:ext>
                </a:extLst>
              </a:tr>
              <a:tr h="708908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Mattress Device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Pressure sensor.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Trigger: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sensor is activated upon each change of state, detecting when pressure is applied or removed.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 Attachment: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Can be attached to beds, couches, chairs, and similar furniture items.</a:t>
                      </a: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device generates data only when a change of state happens.</a:t>
                      </a: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586259"/>
                  </a:ext>
                </a:extLst>
              </a:tr>
              <a:tr h="866444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Motion Device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ctr"/>
                      <a:b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Motion sensor.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Trigger: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Sends an alert with each detection of movement or cessation of movement within a room.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 Attachment: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Installed on room walls or ceilings for optimal coverage.</a:t>
                      </a: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This device generates data only when a change of state happens.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22676"/>
                  </a:ext>
                </a:extLst>
              </a:tr>
              <a:tr h="866444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Smart Plug Device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ctr"/>
                      <a:b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Electric power sensor.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Trigger: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Reports electric consumption data every minute.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 Attachment: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Connected to electrical appliances such as TVs, coffee makers, music systems, and lamps.</a:t>
                      </a: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This device generates data every minute.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372848"/>
                  </a:ext>
                </a:extLst>
              </a:tr>
              <a:tr h="866444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Window-Door Device</a:t>
                      </a:r>
                      <a:endParaRPr lang="en-GB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ctr"/>
                      <a:b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GB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Contact sensor.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Trigger: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Activates when the contact between two device components is broken or re-established.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 Attachment: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Suitable for doors, windows, boxes, and drawers to monitor access and closure.</a:t>
                      </a: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This device generates data only when a change of state happens.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943356"/>
                  </a:ext>
                </a:extLst>
              </a:tr>
              <a:tr h="866444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Smoke Device</a:t>
                      </a:r>
                      <a:endParaRPr lang="en-GB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ctr"/>
                      <a:b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GB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Smoke presence sensor.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Trigger: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Triggers only when smoke is detected to alert for potential fire hazards.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 Attachment: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Fixed to ceilings, the device ensures timely smoke detection.</a:t>
                      </a: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This device generates data only when a change of state happens.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85595"/>
                  </a:ext>
                </a:extLst>
              </a:tr>
            </a:tbl>
          </a:graphicData>
        </a:graphic>
      </p:graphicFrame>
      <p:pic>
        <p:nvPicPr>
          <p:cNvPr id="14" name="Picture 14" descr="A blue and white circle with a person on a bed&#10;&#10;Description automatically generated">
            <a:extLst>
              <a:ext uri="{FF2B5EF4-FFF2-40B4-BE49-F238E27FC236}">
                <a16:creationId xmlns:a16="http://schemas.microsoft.com/office/drawing/2014/main" id="{1A12446C-A529-07A1-709D-2FD21A8C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6" y="1910843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 descr="A blue and white circle with a person running towards a wireless signal&#10;&#10;Description automatically generated">
            <a:extLst>
              <a:ext uri="{FF2B5EF4-FFF2-40B4-BE49-F238E27FC236}">
                <a16:creationId xmlns:a16="http://schemas.microsoft.com/office/drawing/2014/main" id="{407E5778-D195-EEE4-258A-3B98B72F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6" y="2727898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A blue and white logo with a plug and sound waves&#10;&#10;Description automatically generated">
            <a:extLst>
              <a:ext uri="{FF2B5EF4-FFF2-40B4-BE49-F238E27FC236}">
                <a16:creationId xmlns:a16="http://schemas.microsoft.com/office/drawing/2014/main" id="{7B36AE4C-7BBC-A583-AC1A-290FF1F8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6" y="3612658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7" descr="A blue and white circle with a door and sound waves&#10;&#10;Description automatically generated">
            <a:extLst>
              <a:ext uri="{FF2B5EF4-FFF2-40B4-BE49-F238E27FC236}">
                <a16:creationId xmlns:a16="http://schemas.microsoft.com/office/drawing/2014/main" id="{8A9B0CD5-9973-CE52-851E-0D2CEE586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6" y="4445933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A blue and white circle with a fire and a wifi signal&#10;&#10;Description automatically generated">
            <a:extLst>
              <a:ext uri="{FF2B5EF4-FFF2-40B4-BE49-F238E27FC236}">
                <a16:creationId xmlns:a16="http://schemas.microsoft.com/office/drawing/2014/main" id="{6C824DE8-3206-0742-9D30-0586040B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6" y="5326366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9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64C83-C869-FC67-A771-0FCFB0AC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EDGELESS Workflow integration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74E995-9182-0078-EB6F-51AE56AC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92E5D-FC49-26F8-9A81-DFD06ED2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DBC64-C34C-AC26-1AE9-BC5A2B1E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3B24E00-0B30-D45C-E913-862E9D3B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62" y="1490695"/>
            <a:ext cx="8320875" cy="46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3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Diagrama&#10;&#10;Descripción generada automáticamente">
            <a:extLst>
              <a:ext uri="{FF2B5EF4-FFF2-40B4-BE49-F238E27FC236}">
                <a16:creationId xmlns:a16="http://schemas.microsoft.com/office/drawing/2014/main" id="{4EF83D33-633A-DB0D-D038-FAD6E82B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05" y="3357216"/>
            <a:ext cx="3618123" cy="2908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82D655-DC7F-0577-D5C6-FC9B0011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5523BE-3F8B-CD54-E399-74ACA091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10"/>
            <a:ext cx="10515600" cy="1694815"/>
          </a:xfrm>
        </p:spPr>
        <p:txBody>
          <a:bodyPr>
            <a:normAutofit fontScale="92500" lnSpcReduction="20000"/>
          </a:bodyPr>
          <a:lstStyle/>
          <a:p>
            <a:r>
              <a:rPr lang="es-ES" sz="1400" b="1" i="0" dirty="0">
                <a:solidFill>
                  <a:srgbClr val="0052CC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https://www.youtube.com/watch?v=29Z9WvIZnBo</a:t>
            </a:r>
            <a:endParaRPr lang="en-US" sz="1800" dirty="0"/>
          </a:p>
          <a:p>
            <a:r>
              <a:rPr lang="en-US" sz="1800" dirty="0"/>
              <a:t>Senior person simulator (light version) </a:t>
            </a:r>
          </a:p>
          <a:p>
            <a:r>
              <a:rPr lang="en-US" sz="1800" dirty="0"/>
              <a:t>Triggering EDGELESS workflow composed by the first 2 functions and resources</a:t>
            </a:r>
          </a:p>
          <a:p>
            <a:pPr lvl="1"/>
            <a:r>
              <a:rPr lang="en-US" sz="1400" dirty="0"/>
              <a:t>Functions implemented: </a:t>
            </a:r>
            <a:r>
              <a:rPr lang="en-US" sz="1400" b="1" dirty="0"/>
              <a:t>data-parsing</a:t>
            </a:r>
            <a:r>
              <a:rPr lang="en-US" sz="1400" dirty="0"/>
              <a:t>, </a:t>
            </a:r>
            <a:r>
              <a:rPr lang="en-US" sz="1400" b="1" dirty="0"/>
              <a:t>ml-preprocessor</a:t>
            </a:r>
          </a:p>
          <a:p>
            <a:pPr lvl="1"/>
            <a:r>
              <a:rPr lang="en-US" sz="1400" dirty="0"/>
              <a:t>Resources used: </a:t>
            </a:r>
            <a:r>
              <a:rPr lang="en-US" sz="1400" b="1" dirty="0"/>
              <a:t>http-ingress</a:t>
            </a:r>
            <a:r>
              <a:rPr lang="en-US" sz="1400" dirty="0"/>
              <a:t>, </a:t>
            </a:r>
            <a:r>
              <a:rPr lang="en-US" sz="1400" b="1" dirty="0"/>
              <a:t>file-log</a:t>
            </a:r>
          </a:p>
          <a:p>
            <a:r>
              <a:rPr lang="en-US" sz="1800" dirty="0"/>
              <a:t>1 single node to execute EDGELESS (Raspberry Pi 5)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27D53-C740-6620-D269-907B6FCB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83111-847D-F006-8652-4423755D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9D82E-0167-1445-F8FA-2395F5A5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8928557D-6569-D8CD-BEA5-2DBF0779DF8C}"/>
              </a:ext>
            </a:extLst>
          </p:cNvPr>
          <p:cNvGrpSpPr/>
          <p:nvPr/>
        </p:nvGrpSpPr>
        <p:grpSpPr>
          <a:xfrm>
            <a:off x="1892633" y="3036704"/>
            <a:ext cx="7504037" cy="2834797"/>
            <a:chOff x="3300290" y="565606"/>
            <a:chExt cx="7504037" cy="2301435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06CA54D3-FE65-C679-5263-7EE6279D864C}"/>
                </a:ext>
              </a:extLst>
            </p:cNvPr>
            <p:cNvSpPr txBox="1"/>
            <p:nvPr/>
          </p:nvSpPr>
          <p:spPr>
            <a:xfrm>
              <a:off x="3300290" y="2117434"/>
              <a:ext cx="1187299" cy="749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Senior person simulator</a:t>
              </a: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FF106EF5-961F-7EA9-AD33-6CB3731291DF}"/>
                </a:ext>
              </a:extLst>
            </p:cNvPr>
            <p:cNvSpPr txBox="1"/>
            <p:nvPr/>
          </p:nvSpPr>
          <p:spPr>
            <a:xfrm>
              <a:off x="4638528" y="1021547"/>
              <a:ext cx="1746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New event (sensor data)</a:t>
              </a: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A01A42C0-AA6B-4B8C-235F-93FC30D83871}"/>
                </a:ext>
              </a:extLst>
            </p:cNvPr>
            <p:cNvSpPr txBox="1"/>
            <p:nvPr/>
          </p:nvSpPr>
          <p:spPr>
            <a:xfrm>
              <a:off x="8173518" y="565606"/>
              <a:ext cx="26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chemeClr val="accent5">
                      <a:lumMod val="50000"/>
                    </a:schemeClr>
                  </a:solidFill>
                </a:rPr>
                <a:t>EDGELESS workflow</a:t>
              </a:r>
            </a:p>
          </p:txBody>
        </p:sp>
        <p:pic>
          <p:nvPicPr>
            <p:cNvPr id="15" name="Graphic 20" descr="Man with cane with solid fill">
              <a:extLst>
                <a:ext uri="{FF2B5EF4-FFF2-40B4-BE49-F238E27FC236}">
                  <a16:creationId xmlns:a16="http://schemas.microsoft.com/office/drawing/2014/main" id="{08F55AE4-A666-33AD-9BA6-4E0C485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92596" y="1211329"/>
              <a:ext cx="1002688" cy="914400"/>
            </a:xfrm>
            <a:prstGeom prst="rect">
              <a:avLst/>
            </a:prstGeom>
          </p:spPr>
        </p:pic>
        <p:cxnSp>
          <p:nvCxnSpPr>
            <p:cNvPr id="11" name="Straight Arrow Connector 14">
              <a:extLst>
                <a:ext uri="{FF2B5EF4-FFF2-40B4-BE49-F238E27FC236}">
                  <a16:creationId xmlns:a16="http://schemas.microsoft.com/office/drawing/2014/main" id="{683BDB70-C4D0-A114-B74E-4BBAF31B0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136" y="1033419"/>
              <a:ext cx="4552822" cy="973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81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501A9-45D4-8AC7-2E60-A73DB138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initial experiments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A0A59-F448-0BA0-B1E4-EDE1A8F2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Senior person simulator integrated with EDGELESS (light version, the simulator needs to be improved).</a:t>
            </a:r>
          </a:p>
          <a:p>
            <a:r>
              <a:rPr lang="en-US" dirty="0"/>
              <a:t>Definition of a basic EDGELESS workflow for the initial experiments.</a:t>
            </a:r>
          </a:p>
          <a:p>
            <a:r>
              <a:rPr lang="en-US" dirty="0"/>
              <a:t>First Rust functions of the UC up and running, the EDGELESS system working properly.</a:t>
            </a:r>
          </a:p>
          <a:p>
            <a:r>
              <a:rPr lang="en-US" dirty="0"/>
              <a:t>Resources (http-ingress and file-log) tested.</a:t>
            </a:r>
          </a:p>
          <a:p>
            <a:r>
              <a:rPr lang="en-US" dirty="0"/>
              <a:t>Integrated system working for hours and without any problems or interruptions.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C3084-5DE1-25F4-7F4A-5E193A8E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09-A551-4E1D-85F2-844FE3B2A340}" type="datetime1">
              <a:rPr lang="en-US" smtClean="0"/>
              <a:t>7/2/24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50D17-326B-0C30-EAA2-327E9C99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CB6BD-80D9-1773-CD67-C77C04A7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E6A4-D923-4248-B8E8-31DE359C2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a217bfd-7fc6-4e23-babe-07368f99370d}" enabled="1" method="Standard" siteId="{fda9decf-e892-43ac-9d9f-1a493f9f98d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907</Words>
  <Application>Microsoft Macintosh PowerPoint</Application>
  <PresentationFormat>Panorámica</PresentationFormat>
  <Paragraphs>216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-apple-system</vt:lpstr>
      <vt:lpstr>Alice Bold</vt:lpstr>
      <vt:lpstr>Arial</vt:lpstr>
      <vt:lpstr>Calibri</vt:lpstr>
      <vt:lpstr>Office Theme</vt:lpstr>
      <vt:lpstr>T5.4 Use case#3: HealthCare Assistant (HCA)</vt:lpstr>
      <vt:lpstr>T5.4 in brief</vt:lpstr>
      <vt:lpstr>T5.4 objectives</vt:lpstr>
      <vt:lpstr>Status of the Use Case</vt:lpstr>
      <vt:lpstr>Senior person simulator sensors</vt:lpstr>
      <vt:lpstr>Sensor devices</vt:lpstr>
      <vt:lpstr>EDGELESS Workflow integration</vt:lpstr>
      <vt:lpstr>Demo</vt:lpstr>
      <vt:lpstr>Results from the initial experiments</vt:lpstr>
      <vt:lpstr>Description of the pilot infrastructure (M36) Overview</vt:lpstr>
      <vt:lpstr>Description of the pilot infrastructure (M36) EDGELESS orchestration domain diagram</vt:lpstr>
      <vt:lpstr>Description of the pilot infrastructure (M36) EDGELESS orchestration domain</vt:lpstr>
      <vt:lpstr>Cluster implementation proposal (Future roadmap)</vt:lpstr>
      <vt:lpstr>T5.4 next steps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Jihane Najar</dc:creator>
  <cp:lastModifiedBy>Vicente Parra, Francisco</cp:lastModifiedBy>
  <cp:revision>47</cp:revision>
  <dcterms:created xsi:type="dcterms:W3CDTF">2023-02-03T18:28:33Z</dcterms:created>
  <dcterms:modified xsi:type="dcterms:W3CDTF">2024-07-02T14:12:32Z</dcterms:modified>
</cp:coreProperties>
</file>