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59" d="100"/>
          <a:sy n="59" d="100"/>
        </p:scale>
        <p:origin x="3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82B5BC-DD75-4700-AE06-9BB357665018}"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1E70B4AB-7243-4F0B-B9AA-43830CD4DC8B}">
      <dgm:prSet/>
      <dgm:spPr/>
      <dgm:t>
        <a:bodyPr/>
        <a:lstStyle/>
        <a:p>
          <a:r>
            <a:rPr lang="en-US"/>
            <a:t>Consider</a:t>
          </a:r>
        </a:p>
      </dgm:t>
    </dgm:pt>
    <dgm:pt modelId="{AD536833-BD5A-4DDC-9B7A-99E73C370997}" type="parTrans" cxnId="{B94A33D7-FD8C-4923-BA76-7BA2001C21A7}">
      <dgm:prSet/>
      <dgm:spPr/>
      <dgm:t>
        <a:bodyPr/>
        <a:lstStyle/>
        <a:p>
          <a:endParaRPr lang="en-US"/>
        </a:p>
      </dgm:t>
    </dgm:pt>
    <dgm:pt modelId="{3048B76D-2B89-47B0-BF06-4676B4356B22}" type="sibTrans" cxnId="{B94A33D7-FD8C-4923-BA76-7BA2001C21A7}">
      <dgm:prSet/>
      <dgm:spPr/>
      <dgm:t>
        <a:bodyPr/>
        <a:lstStyle/>
        <a:p>
          <a:endParaRPr lang="en-US"/>
        </a:p>
      </dgm:t>
    </dgm:pt>
    <dgm:pt modelId="{508E9AD2-7F7D-4B74-A540-5F474418B944}">
      <dgm:prSet/>
      <dgm:spPr/>
      <dgm:t>
        <a:bodyPr/>
        <a:lstStyle/>
        <a:p>
          <a:r>
            <a:rPr lang="en-US" dirty="0"/>
            <a:t>Consider each detail of the problem, thus empathizing with the user, achieve a solution as effective as possible.</a:t>
          </a:r>
        </a:p>
      </dgm:t>
    </dgm:pt>
    <dgm:pt modelId="{ADA487C4-CA4D-46DA-AAD6-AE911CAE34A0}" type="parTrans" cxnId="{A10A1DFA-2A3B-478F-BD05-728A13675011}">
      <dgm:prSet/>
      <dgm:spPr/>
      <dgm:t>
        <a:bodyPr/>
        <a:lstStyle/>
        <a:p>
          <a:endParaRPr lang="en-US"/>
        </a:p>
      </dgm:t>
    </dgm:pt>
    <dgm:pt modelId="{530DE4AD-38CF-44C5-9F89-8E988F19E688}" type="sibTrans" cxnId="{A10A1DFA-2A3B-478F-BD05-728A13675011}">
      <dgm:prSet/>
      <dgm:spPr/>
      <dgm:t>
        <a:bodyPr/>
        <a:lstStyle/>
        <a:p>
          <a:endParaRPr lang="en-US"/>
        </a:p>
      </dgm:t>
    </dgm:pt>
    <dgm:pt modelId="{35A621BB-DB6C-410E-8114-B944ACEAFE50}">
      <dgm:prSet/>
      <dgm:spPr/>
      <dgm:t>
        <a:bodyPr/>
        <a:lstStyle/>
        <a:p>
          <a:r>
            <a:rPr lang="en-US"/>
            <a:t>Investigate</a:t>
          </a:r>
        </a:p>
      </dgm:t>
    </dgm:pt>
    <dgm:pt modelId="{34717647-137E-43A3-96F9-36EC9AE6312F}" type="parTrans" cxnId="{CFD250D9-B733-42BE-AB8C-3679C12900E4}">
      <dgm:prSet/>
      <dgm:spPr/>
      <dgm:t>
        <a:bodyPr/>
        <a:lstStyle/>
        <a:p>
          <a:endParaRPr lang="en-US"/>
        </a:p>
      </dgm:t>
    </dgm:pt>
    <dgm:pt modelId="{8F3A8DE8-73B1-481B-AE14-94FEE26C3649}" type="sibTrans" cxnId="{CFD250D9-B733-42BE-AB8C-3679C12900E4}">
      <dgm:prSet/>
      <dgm:spPr/>
      <dgm:t>
        <a:bodyPr/>
        <a:lstStyle/>
        <a:p>
          <a:endParaRPr lang="en-US"/>
        </a:p>
      </dgm:t>
    </dgm:pt>
    <dgm:pt modelId="{3B5BC8A9-22D7-4532-A281-755718AAAB67}">
      <dgm:prSet/>
      <dgm:spPr/>
      <dgm:t>
        <a:bodyPr/>
        <a:lstStyle/>
        <a:p>
          <a:r>
            <a:rPr lang="en-US"/>
            <a:t>Investigate geolocation technologies to choose the most suitable for the project.</a:t>
          </a:r>
        </a:p>
      </dgm:t>
    </dgm:pt>
    <dgm:pt modelId="{D85280FD-0470-43BC-B698-BBB204393ADB}" type="parTrans" cxnId="{5304B6CB-6188-470A-9775-4D45A3213857}">
      <dgm:prSet/>
      <dgm:spPr/>
      <dgm:t>
        <a:bodyPr/>
        <a:lstStyle/>
        <a:p>
          <a:endParaRPr lang="en-US"/>
        </a:p>
      </dgm:t>
    </dgm:pt>
    <dgm:pt modelId="{DF22DA23-E0EA-4825-AD17-0F04E38CB601}" type="sibTrans" cxnId="{5304B6CB-6188-470A-9775-4D45A3213857}">
      <dgm:prSet/>
      <dgm:spPr/>
      <dgm:t>
        <a:bodyPr/>
        <a:lstStyle/>
        <a:p>
          <a:endParaRPr lang="en-US"/>
        </a:p>
      </dgm:t>
    </dgm:pt>
    <dgm:pt modelId="{63D96416-821D-468F-BC1F-E132C8E1E611}">
      <dgm:prSet/>
      <dgm:spPr/>
      <dgm:t>
        <a:bodyPr/>
        <a:lstStyle/>
        <a:p>
          <a:r>
            <a:rPr lang="en-US"/>
            <a:t>Choose</a:t>
          </a:r>
        </a:p>
      </dgm:t>
    </dgm:pt>
    <dgm:pt modelId="{665D5603-E402-4F48-8AE8-386C6D1067F3}" type="parTrans" cxnId="{DB6D5009-AEBA-4161-93A5-4EFE63B0C8CF}">
      <dgm:prSet/>
      <dgm:spPr/>
      <dgm:t>
        <a:bodyPr/>
        <a:lstStyle/>
        <a:p>
          <a:endParaRPr lang="en-US"/>
        </a:p>
      </dgm:t>
    </dgm:pt>
    <dgm:pt modelId="{61A959B7-F046-4D07-AC8E-1BB94ADA359A}" type="sibTrans" cxnId="{DB6D5009-AEBA-4161-93A5-4EFE63B0C8CF}">
      <dgm:prSet/>
      <dgm:spPr/>
      <dgm:t>
        <a:bodyPr/>
        <a:lstStyle/>
        <a:p>
          <a:endParaRPr lang="en-US"/>
        </a:p>
      </dgm:t>
    </dgm:pt>
    <dgm:pt modelId="{15F23F4B-4D03-4F00-8D0C-2E0F554E11E9}">
      <dgm:prSet/>
      <dgm:spPr/>
      <dgm:t>
        <a:bodyPr/>
        <a:lstStyle/>
        <a:p>
          <a:r>
            <a:rPr lang="en-US"/>
            <a:t>Choose a suitable prototyping platform for a wearable.</a:t>
          </a:r>
        </a:p>
      </dgm:t>
    </dgm:pt>
    <dgm:pt modelId="{3ACF6A1B-034D-4E3D-BB20-4F3A565007F7}" type="parTrans" cxnId="{0D7F99C8-2006-44FE-B37B-E277ED48EA61}">
      <dgm:prSet/>
      <dgm:spPr/>
      <dgm:t>
        <a:bodyPr/>
        <a:lstStyle/>
        <a:p>
          <a:endParaRPr lang="en-US"/>
        </a:p>
      </dgm:t>
    </dgm:pt>
    <dgm:pt modelId="{8F6FDF77-B7C4-4D1E-8F83-EF94C24F2C53}" type="sibTrans" cxnId="{0D7F99C8-2006-44FE-B37B-E277ED48EA61}">
      <dgm:prSet/>
      <dgm:spPr/>
      <dgm:t>
        <a:bodyPr/>
        <a:lstStyle/>
        <a:p>
          <a:endParaRPr lang="en-US"/>
        </a:p>
      </dgm:t>
    </dgm:pt>
    <dgm:pt modelId="{42641B3F-EE1F-4C8F-B809-0A74C2519C93}">
      <dgm:prSet/>
      <dgm:spPr/>
      <dgm:t>
        <a:bodyPr/>
        <a:lstStyle/>
        <a:p>
          <a:r>
            <a:rPr lang="en-US"/>
            <a:t>Program</a:t>
          </a:r>
        </a:p>
      </dgm:t>
    </dgm:pt>
    <dgm:pt modelId="{877A73FB-1154-4033-880E-1F2AB0C05D68}" type="parTrans" cxnId="{A828E1EC-F5C6-4922-BF46-0B44D4A0AA85}">
      <dgm:prSet/>
      <dgm:spPr/>
      <dgm:t>
        <a:bodyPr/>
        <a:lstStyle/>
        <a:p>
          <a:endParaRPr lang="en-US"/>
        </a:p>
      </dgm:t>
    </dgm:pt>
    <dgm:pt modelId="{8800BD47-BDE9-4BD6-B476-EA7C3DDD63B6}" type="sibTrans" cxnId="{A828E1EC-F5C6-4922-BF46-0B44D4A0AA85}">
      <dgm:prSet/>
      <dgm:spPr/>
      <dgm:t>
        <a:bodyPr/>
        <a:lstStyle/>
        <a:p>
          <a:endParaRPr lang="en-US"/>
        </a:p>
      </dgm:t>
    </dgm:pt>
    <dgm:pt modelId="{278BB589-80F6-4475-B97E-966E3A277A04}">
      <dgm:prSet/>
      <dgm:spPr/>
      <dgm:t>
        <a:bodyPr/>
        <a:lstStyle/>
        <a:p>
          <a:r>
            <a:rPr lang="en-US"/>
            <a:t>Program the device in a Linux environment, taking advantage of the Open Source codes, to show its location coordinates by console.</a:t>
          </a:r>
        </a:p>
      </dgm:t>
    </dgm:pt>
    <dgm:pt modelId="{4AC99CD4-8D5B-403C-A672-39D70A781544}" type="parTrans" cxnId="{9FBD51B5-AF3D-4223-9BD9-CDF2360EBBB1}">
      <dgm:prSet/>
      <dgm:spPr/>
      <dgm:t>
        <a:bodyPr/>
        <a:lstStyle/>
        <a:p>
          <a:endParaRPr lang="en-US"/>
        </a:p>
      </dgm:t>
    </dgm:pt>
    <dgm:pt modelId="{BF1F16BB-771D-4E1E-88F3-96B34B0E8047}" type="sibTrans" cxnId="{9FBD51B5-AF3D-4223-9BD9-CDF2360EBBB1}">
      <dgm:prSet/>
      <dgm:spPr/>
      <dgm:t>
        <a:bodyPr/>
        <a:lstStyle/>
        <a:p>
          <a:endParaRPr lang="en-US"/>
        </a:p>
      </dgm:t>
    </dgm:pt>
    <dgm:pt modelId="{F59A1CBE-FF21-49B1-B701-4B641CAB7C0D}">
      <dgm:prSet/>
      <dgm:spPr/>
      <dgm:t>
        <a:bodyPr/>
        <a:lstStyle/>
        <a:p>
          <a:r>
            <a:rPr lang="en-US"/>
            <a:t>Develop</a:t>
          </a:r>
        </a:p>
      </dgm:t>
    </dgm:pt>
    <dgm:pt modelId="{A58F3812-7A6D-4F6E-B4D8-9DD497A8FEA6}" type="parTrans" cxnId="{E9F68CDC-1FC3-4779-98FA-75377938A8FA}">
      <dgm:prSet/>
      <dgm:spPr/>
      <dgm:t>
        <a:bodyPr/>
        <a:lstStyle/>
        <a:p>
          <a:endParaRPr lang="en-US"/>
        </a:p>
      </dgm:t>
    </dgm:pt>
    <dgm:pt modelId="{AFE9B634-8EB7-49B9-BCAF-C92183BCB7AF}" type="sibTrans" cxnId="{E9F68CDC-1FC3-4779-98FA-75377938A8FA}">
      <dgm:prSet/>
      <dgm:spPr/>
      <dgm:t>
        <a:bodyPr/>
        <a:lstStyle/>
        <a:p>
          <a:endParaRPr lang="en-US"/>
        </a:p>
      </dgm:t>
    </dgm:pt>
    <dgm:pt modelId="{08EDC07C-8314-44D9-8BC4-2CA0643268C6}">
      <dgm:prSet/>
      <dgm:spPr/>
      <dgm:t>
        <a:bodyPr/>
        <a:lstStyle/>
        <a:p>
          <a:r>
            <a:rPr lang="en-US"/>
            <a:t>Develop a code in Python that allows to show the location of the device on the map.</a:t>
          </a:r>
        </a:p>
      </dgm:t>
    </dgm:pt>
    <dgm:pt modelId="{2797A17E-B6F4-415D-8512-FE75640A4C40}" type="parTrans" cxnId="{11A79518-506F-4CBC-8FBB-05E2856B509D}">
      <dgm:prSet/>
      <dgm:spPr/>
      <dgm:t>
        <a:bodyPr/>
        <a:lstStyle/>
        <a:p>
          <a:endParaRPr lang="en-US"/>
        </a:p>
      </dgm:t>
    </dgm:pt>
    <dgm:pt modelId="{3E37FA74-7FE5-40A0-A418-2E7DD7124D9C}" type="sibTrans" cxnId="{11A79518-506F-4CBC-8FBB-05E2856B509D}">
      <dgm:prSet/>
      <dgm:spPr/>
      <dgm:t>
        <a:bodyPr/>
        <a:lstStyle/>
        <a:p>
          <a:endParaRPr lang="en-US"/>
        </a:p>
      </dgm:t>
    </dgm:pt>
    <dgm:pt modelId="{74D2F545-E8A7-4389-AB9D-A57586D7298F}">
      <dgm:prSet/>
      <dgm:spPr/>
      <dgm:t>
        <a:bodyPr/>
        <a:lstStyle/>
        <a:p>
          <a:r>
            <a:rPr lang="en-US"/>
            <a:t>Develop</a:t>
          </a:r>
        </a:p>
      </dgm:t>
    </dgm:pt>
    <dgm:pt modelId="{F3654506-89E7-4AC2-B64F-20FDCF091092}" type="parTrans" cxnId="{E6AD482E-F4F4-4D8E-98AB-87A1526AB93F}">
      <dgm:prSet/>
      <dgm:spPr/>
      <dgm:t>
        <a:bodyPr/>
        <a:lstStyle/>
        <a:p>
          <a:endParaRPr lang="en-US"/>
        </a:p>
      </dgm:t>
    </dgm:pt>
    <dgm:pt modelId="{9ABA523D-F4CA-44C9-822F-4FBC88888784}" type="sibTrans" cxnId="{E6AD482E-F4F4-4D8E-98AB-87A1526AB93F}">
      <dgm:prSet/>
      <dgm:spPr/>
      <dgm:t>
        <a:bodyPr/>
        <a:lstStyle/>
        <a:p>
          <a:endParaRPr lang="en-US"/>
        </a:p>
      </dgm:t>
    </dgm:pt>
    <dgm:pt modelId="{FA46DAAD-2CEC-4ABB-A7DA-C16533FC04BB}">
      <dgm:prSet/>
      <dgm:spPr/>
      <dgm:t>
        <a:bodyPr/>
        <a:lstStyle/>
        <a:p>
          <a:r>
            <a:rPr lang="en-US" dirty="0"/>
            <a:t>Develop a program that allows interactive guidance between the device and the user to reach the destination point.</a:t>
          </a:r>
        </a:p>
      </dgm:t>
    </dgm:pt>
    <dgm:pt modelId="{8A82D659-FB50-490A-9F74-90FB30ACFC91}" type="parTrans" cxnId="{A11C2849-8C0B-46E2-B9BA-E79CC303473B}">
      <dgm:prSet/>
      <dgm:spPr/>
      <dgm:t>
        <a:bodyPr/>
        <a:lstStyle/>
        <a:p>
          <a:endParaRPr lang="en-US"/>
        </a:p>
      </dgm:t>
    </dgm:pt>
    <dgm:pt modelId="{99CCEBE0-EBA7-4633-B7E4-4FB9056FE9CA}" type="sibTrans" cxnId="{A11C2849-8C0B-46E2-B9BA-E79CC303473B}">
      <dgm:prSet/>
      <dgm:spPr/>
      <dgm:t>
        <a:bodyPr/>
        <a:lstStyle/>
        <a:p>
          <a:endParaRPr lang="en-US"/>
        </a:p>
      </dgm:t>
    </dgm:pt>
    <dgm:pt modelId="{0ECE9672-2A70-4D84-8806-28B16845D802}">
      <dgm:prSet/>
      <dgm:spPr/>
      <dgm:t>
        <a:bodyPr/>
        <a:lstStyle/>
        <a:p>
          <a:r>
            <a:rPr lang="en-US"/>
            <a:t>Implement</a:t>
          </a:r>
        </a:p>
      </dgm:t>
    </dgm:pt>
    <dgm:pt modelId="{E9DB8C24-E025-423D-B33C-68CDC4AB82F3}" type="parTrans" cxnId="{32D2A9C0-8E1D-46EA-B262-AF7F212EC01D}">
      <dgm:prSet/>
      <dgm:spPr/>
      <dgm:t>
        <a:bodyPr/>
        <a:lstStyle/>
        <a:p>
          <a:endParaRPr lang="en-US"/>
        </a:p>
      </dgm:t>
    </dgm:pt>
    <dgm:pt modelId="{B3A7EAE6-1D68-45CC-B27A-943A88CCC169}" type="sibTrans" cxnId="{32D2A9C0-8E1D-46EA-B262-AF7F212EC01D}">
      <dgm:prSet/>
      <dgm:spPr/>
      <dgm:t>
        <a:bodyPr/>
        <a:lstStyle/>
        <a:p>
          <a:endParaRPr lang="en-US"/>
        </a:p>
      </dgm:t>
    </dgm:pt>
    <dgm:pt modelId="{EBE930FA-8C3F-4EE2-8599-0FB779C8C8C6}">
      <dgm:prSet/>
      <dgm:spPr/>
      <dgm:t>
        <a:bodyPr/>
        <a:lstStyle/>
        <a:p>
          <a:r>
            <a:rPr lang="en-US" dirty="0"/>
            <a:t>Implement an obstacle prevention system in front of the user, using a presence sensor to avoid a trip or accident</a:t>
          </a:r>
        </a:p>
      </dgm:t>
    </dgm:pt>
    <dgm:pt modelId="{AD9477AE-EE0F-47D5-A219-143F568B3E83}" type="parTrans" cxnId="{D4A4F0AF-F8C7-46BA-AE93-E7BD89F51BA4}">
      <dgm:prSet/>
      <dgm:spPr/>
      <dgm:t>
        <a:bodyPr/>
        <a:lstStyle/>
        <a:p>
          <a:endParaRPr lang="en-US"/>
        </a:p>
      </dgm:t>
    </dgm:pt>
    <dgm:pt modelId="{11A45AB3-B745-46FC-A701-380B36598B62}" type="sibTrans" cxnId="{D4A4F0AF-F8C7-46BA-AE93-E7BD89F51BA4}">
      <dgm:prSet/>
      <dgm:spPr/>
      <dgm:t>
        <a:bodyPr/>
        <a:lstStyle/>
        <a:p>
          <a:endParaRPr lang="en-US"/>
        </a:p>
      </dgm:t>
    </dgm:pt>
    <dgm:pt modelId="{3D9D6FF1-1D17-450D-A646-5A6CB07907C2}" type="pres">
      <dgm:prSet presAssocID="{5082B5BC-DD75-4700-AE06-9BB357665018}" presName="Name0" presStyleCnt="0">
        <dgm:presLayoutVars>
          <dgm:dir/>
          <dgm:animLvl val="lvl"/>
          <dgm:resizeHandles val="exact"/>
        </dgm:presLayoutVars>
      </dgm:prSet>
      <dgm:spPr/>
      <dgm:t>
        <a:bodyPr/>
        <a:lstStyle/>
        <a:p>
          <a:endParaRPr lang="es-ES"/>
        </a:p>
      </dgm:t>
    </dgm:pt>
    <dgm:pt modelId="{F3A4C497-3A8F-4B4A-8120-62CF00BCE48B}" type="pres">
      <dgm:prSet presAssocID="{0ECE9672-2A70-4D84-8806-28B16845D802}" presName="boxAndChildren" presStyleCnt="0"/>
      <dgm:spPr/>
    </dgm:pt>
    <dgm:pt modelId="{75DFCB3B-46DD-49D4-985A-49B531C7D015}" type="pres">
      <dgm:prSet presAssocID="{0ECE9672-2A70-4D84-8806-28B16845D802}" presName="parentTextBox" presStyleLbl="alignNode1" presStyleIdx="0" presStyleCnt="7"/>
      <dgm:spPr/>
      <dgm:t>
        <a:bodyPr/>
        <a:lstStyle/>
        <a:p>
          <a:endParaRPr lang="es-ES"/>
        </a:p>
      </dgm:t>
    </dgm:pt>
    <dgm:pt modelId="{1E253FE4-DC2A-4DB2-AED2-2F778B6448C7}" type="pres">
      <dgm:prSet presAssocID="{0ECE9672-2A70-4D84-8806-28B16845D802}" presName="descendantBox" presStyleLbl="bgAccFollowNode1" presStyleIdx="0" presStyleCnt="7"/>
      <dgm:spPr/>
      <dgm:t>
        <a:bodyPr/>
        <a:lstStyle/>
        <a:p>
          <a:endParaRPr lang="es-ES"/>
        </a:p>
      </dgm:t>
    </dgm:pt>
    <dgm:pt modelId="{C7C4880A-43D6-44B9-8025-F44E76072903}" type="pres">
      <dgm:prSet presAssocID="{9ABA523D-F4CA-44C9-822F-4FBC88888784}" presName="sp" presStyleCnt="0"/>
      <dgm:spPr/>
    </dgm:pt>
    <dgm:pt modelId="{B152B673-D429-4EB5-AADF-EB041DAEDEDC}" type="pres">
      <dgm:prSet presAssocID="{74D2F545-E8A7-4389-AB9D-A57586D7298F}" presName="arrowAndChildren" presStyleCnt="0"/>
      <dgm:spPr/>
    </dgm:pt>
    <dgm:pt modelId="{EE464175-1B53-459C-9383-77165801B15A}" type="pres">
      <dgm:prSet presAssocID="{74D2F545-E8A7-4389-AB9D-A57586D7298F}" presName="parentTextArrow" presStyleLbl="node1" presStyleIdx="0" presStyleCnt="0"/>
      <dgm:spPr/>
      <dgm:t>
        <a:bodyPr/>
        <a:lstStyle/>
        <a:p>
          <a:endParaRPr lang="es-ES"/>
        </a:p>
      </dgm:t>
    </dgm:pt>
    <dgm:pt modelId="{58E724F8-A582-4AC9-89B9-0342DBEE42C1}" type="pres">
      <dgm:prSet presAssocID="{74D2F545-E8A7-4389-AB9D-A57586D7298F}" presName="arrow" presStyleLbl="alignNode1" presStyleIdx="1" presStyleCnt="7"/>
      <dgm:spPr/>
      <dgm:t>
        <a:bodyPr/>
        <a:lstStyle/>
        <a:p>
          <a:endParaRPr lang="es-ES"/>
        </a:p>
      </dgm:t>
    </dgm:pt>
    <dgm:pt modelId="{4B7ECEC2-FBEA-4D0F-9DF9-7A788E6B4492}" type="pres">
      <dgm:prSet presAssocID="{74D2F545-E8A7-4389-AB9D-A57586D7298F}" presName="descendantArrow" presStyleLbl="bgAccFollowNode1" presStyleIdx="1" presStyleCnt="7"/>
      <dgm:spPr/>
      <dgm:t>
        <a:bodyPr/>
        <a:lstStyle/>
        <a:p>
          <a:endParaRPr lang="es-ES"/>
        </a:p>
      </dgm:t>
    </dgm:pt>
    <dgm:pt modelId="{0F2BCA3B-C30E-43B3-AC2E-1CF4C8953E76}" type="pres">
      <dgm:prSet presAssocID="{AFE9B634-8EB7-49B9-BCAF-C92183BCB7AF}" presName="sp" presStyleCnt="0"/>
      <dgm:spPr/>
    </dgm:pt>
    <dgm:pt modelId="{E7AAEC26-BE49-44C1-AD20-D023C5274EBC}" type="pres">
      <dgm:prSet presAssocID="{F59A1CBE-FF21-49B1-B701-4B641CAB7C0D}" presName="arrowAndChildren" presStyleCnt="0"/>
      <dgm:spPr/>
    </dgm:pt>
    <dgm:pt modelId="{65F2A671-24B0-43FA-9493-7572E4406FF6}" type="pres">
      <dgm:prSet presAssocID="{F59A1CBE-FF21-49B1-B701-4B641CAB7C0D}" presName="parentTextArrow" presStyleLbl="node1" presStyleIdx="0" presStyleCnt="0"/>
      <dgm:spPr/>
      <dgm:t>
        <a:bodyPr/>
        <a:lstStyle/>
        <a:p>
          <a:endParaRPr lang="es-ES"/>
        </a:p>
      </dgm:t>
    </dgm:pt>
    <dgm:pt modelId="{261A95B4-1B24-4E90-99D5-E9911E871B49}" type="pres">
      <dgm:prSet presAssocID="{F59A1CBE-FF21-49B1-B701-4B641CAB7C0D}" presName="arrow" presStyleLbl="alignNode1" presStyleIdx="2" presStyleCnt="7"/>
      <dgm:spPr/>
      <dgm:t>
        <a:bodyPr/>
        <a:lstStyle/>
        <a:p>
          <a:endParaRPr lang="es-ES"/>
        </a:p>
      </dgm:t>
    </dgm:pt>
    <dgm:pt modelId="{5A4B5FA2-C059-4429-92B2-7BC9BD03E5FE}" type="pres">
      <dgm:prSet presAssocID="{F59A1CBE-FF21-49B1-B701-4B641CAB7C0D}" presName="descendantArrow" presStyleLbl="bgAccFollowNode1" presStyleIdx="2" presStyleCnt="7"/>
      <dgm:spPr/>
      <dgm:t>
        <a:bodyPr/>
        <a:lstStyle/>
        <a:p>
          <a:endParaRPr lang="es-ES"/>
        </a:p>
      </dgm:t>
    </dgm:pt>
    <dgm:pt modelId="{33F2C7A2-9119-4C7B-A172-A34C2714981C}" type="pres">
      <dgm:prSet presAssocID="{8800BD47-BDE9-4BD6-B476-EA7C3DDD63B6}" presName="sp" presStyleCnt="0"/>
      <dgm:spPr/>
    </dgm:pt>
    <dgm:pt modelId="{77BC8178-9F59-4CF4-88D6-223198263455}" type="pres">
      <dgm:prSet presAssocID="{42641B3F-EE1F-4C8F-B809-0A74C2519C93}" presName="arrowAndChildren" presStyleCnt="0"/>
      <dgm:spPr/>
    </dgm:pt>
    <dgm:pt modelId="{72809092-8B89-4295-B8BE-9477D867650D}" type="pres">
      <dgm:prSet presAssocID="{42641B3F-EE1F-4C8F-B809-0A74C2519C93}" presName="parentTextArrow" presStyleLbl="node1" presStyleIdx="0" presStyleCnt="0"/>
      <dgm:spPr/>
      <dgm:t>
        <a:bodyPr/>
        <a:lstStyle/>
        <a:p>
          <a:endParaRPr lang="es-ES"/>
        </a:p>
      </dgm:t>
    </dgm:pt>
    <dgm:pt modelId="{1E140194-0B94-40B2-8FA5-478E25E7DA0E}" type="pres">
      <dgm:prSet presAssocID="{42641B3F-EE1F-4C8F-B809-0A74C2519C93}" presName="arrow" presStyleLbl="alignNode1" presStyleIdx="3" presStyleCnt="7"/>
      <dgm:spPr/>
      <dgm:t>
        <a:bodyPr/>
        <a:lstStyle/>
        <a:p>
          <a:endParaRPr lang="es-ES"/>
        </a:p>
      </dgm:t>
    </dgm:pt>
    <dgm:pt modelId="{0E115CBF-01CB-4C30-8AF5-952275C4BD9A}" type="pres">
      <dgm:prSet presAssocID="{42641B3F-EE1F-4C8F-B809-0A74C2519C93}" presName="descendantArrow" presStyleLbl="bgAccFollowNode1" presStyleIdx="3" presStyleCnt="7"/>
      <dgm:spPr/>
      <dgm:t>
        <a:bodyPr/>
        <a:lstStyle/>
        <a:p>
          <a:endParaRPr lang="es-ES"/>
        </a:p>
      </dgm:t>
    </dgm:pt>
    <dgm:pt modelId="{6F92326C-BDB4-47DC-BBB3-F5DC3EC65009}" type="pres">
      <dgm:prSet presAssocID="{61A959B7-F046-4D07-AC8E-1BB94ADA359A}" presName="sp" presStyleCnt="0"/>
      <dgm:spPr/>
    </dgm:pt>
    <dgm:pt modelId="{4E71B37C-3475-448E-AF5C-080D0639F936}" type="pres">
      <dgm:prSet presAssocID="{63D96416-821D-468F-BC1F-E132C8E1E611}" presName="arrowAndChildren" presStyleCnt="0"/>
      <dgm:spPr/>
    </dgm:pt>
    <dgm:pt modelId="{FBED7FF5-4621-4090-8D3D-6A9EC8D5E912}" type="pres">
      <dgm:prSet presAssocID="{63D96416-821D-468F-BC1F-E132C8E1E611}" presName="parentTextArrow" presStyleLbl="node1" presStyleIdx="0" presStyleCnt="0"/>
      <dgm:spPr/>
      <dgm:t>
        <a:bodyPr/>
        <a:lstStyle/>
        <a:p>
          <a:endParaRPr lang="es-ES"/>
        </a:p>
      </dgm:t>
    </dgm:pt>
    <dgm:pt modelId="{B9A59F8C-9AD6-41E2-875F-CB4A12C183FF}" type="pres">
      <dgm:prSet presAssocID="{63D96416-821D-468F-BC1F-E132C8E1E611}" presName="arrow" presStyleLbl="alignNode1" presStyleIdx="4" presStyleCnt="7"/>
      <dgm:spPr/>
      <dgm:t>
        <a:bodyPr/>
        <a:lstStyle/>
        <a:p>
          <a:endParaRPr lang="es-ES"/>
        </a:p>
      </dgm:t>
    </dgm:pt>
    <dgm:pt modelId="{251E46D0-EF9A-4797-BFA6-7F0CF580F070}" type="pres">
      <dgm:prSet presAssocID="{63D96416-821D-468F-BC1F-E132C8E1E611}" presName="descendantArrow" presStyleLbl="bgAccFollowNode1" presStyleIdx="4" presStyleCnt="7"/>
      <dgm:spPr/>
      <dgm:t>
        <a:bodyPr/>
        <a:lstStyle/>
        <a:p>
          <a:endParaRPr lang="es-ES"/>
        </a:p>
      </dgm:t>
    </dgm:pt>
    <dgm:pt modelId="{81ED0260-5BF2-4635-A551-6B1C80A7D6AE}" type="pres">
      <dgm:prSet presAssocID="{8F3A8DE8-73B1-481B-AE14-94FEE26C3649}" presName="sp" presStyleCnt="0"/>
      <dgm:spPr/>
    </dgm:pt>
    <dgm:pt modelId="{ECC25744-EACE-4352-B9FF-1ADFF33F2023}" type="pres">
      <dgm:prSet presAssocID="{35A621BB-DB6C-410E-8114-B944ACEAFE50}" presName="arrowAndChildren" presStyleCnt="0"/>
      <dgm:spPr/>
    </dgm:pt>
    <dgm:pt modelId="{063C76BA-E171-4C36-BEA0-76F7FE25AA20}" type="pres">
      <dgm:prSet presAssocID="{35A621BB-DB6C-410E-8114-B944ACEAFE50}" presName="parentTextArrow" presStyleLbl="node1" presStyleIdx="0" presStyleCnt="0"/>
      <dgm:spPr/>
      <dgm:t>
        <a:bodyPr/>
        <a:lstStyle/>
        <a:p>
          <a:endParaRPr lang="es-ES"/>
        </a:p>
      </dgm:t>
    </dgm:pt>
    <dgm:pt modelId="{EE70A344-6CA1-465F-B049-86E6B4F8CFE2}" type="pres">
      <dgm:prSet presAssocID="{35A621BB-DB6C-410E-8114-B944ACEAFE50}" presName="arrow" presStyleLbl="alignNode1" presStyleIdx="5" presStyleCnt="7"/>
      <dgm:spPr/>
      <dgm:t>
        <a:bodyPr/>
        <a:lstStyle/>
        <a:p>
          <a:endParaRPr lang="es-ES"/>
        </a:p>
      </dgm:t>
    </dgm:pt>
    <dgm:pt modelId="{231CDEFA-1E52-48E9-B839-7685DB9F32CD}" type="pres">
      <dgm:prSet presAssocID="{35A621BB-DB6C-410E-8114-B944ACEAFE50}" presName="descendantArrow" presStyleLbl="bgAccFollowNode1" presStyleIdx="5" presStyleCnt="7"/>
      <dgm:spPr/>
      <dgm:t>
        <a:bodyPr/>
        <a:lstStyle/>
        <a:p>
          <a:endParaRPr lang="es-ES"/>
        </a:p>
      </dgm:t>
    </dgm:pt>
    <dgm:pt modelId="{10C2A927-E194-400E-A856-3FFADA896155}" type="pres">
      <dgm:prSet presAssocID="{3048B76D-2B89-47B0-BF06-4676B4356B22}" presName="sp" presStyleCnt="0"/>
      <dgm:spPr/>
    </dgm:pt>
    <dgm:pt modelId="{8D408CAC-DCDC-4849-BBA4-4D4F1AA41D2C}" type="pres">
      <dgm:prSet presAssocID="{1E70B4AB-7243-4F0B-B9AA-43830CD4DC8B}" presName="arrowAndChildren" presStyleCnt="0"/>
      <dgm:spPr/>
    </dgm:pt>
    <dgm:pt modelId="{6A7095E0-9AEF-41C0-B73B-EEFFF5FE28FF}" type="pres">
      <dgm:prSet presAssocID="{1E70B4AB-7243-4F0B-B9AA-43830CD4DC8B}" presName="parentTextArrow" presStyleLbl="node1" presStyleIdx="0" presStyleCnt="0"/>
      <dgm:spPr/>
      <dgm:t>
        <a:bodyPr/>
        <a:lstStyle/>
        <a:p>
          <a:endParaRPr lang="es-ES"/>
        </a:p>
      </dgm:t>
    </dgm:pt>
    <dgm:pt modelId="{33552C64-9CCA-4985-AD1B-9C2B2943616D}" type="pres">
      <dgm:prSet presAssocID="{1E70B4AB-7243-4F0B-B9AA-43830CD4DC8B}" presName="arrow" presStyleLbl="alignNode1" presStyleIdx="6" presStyleCnt="7"/>
      <dgm:spPr/>
      <dgm:t>
        <a:bodyPr/>
        <a:lstStyle/>
        <a:p>
          <a:endParaRPr lang="es-ES"/>
        </a:p>
      </dgm:t>
    </dgm:pt>
    <dgm:pt modelId="{5C6FEA53-6C66-4995-860B-96B5E0D05C21}" type="pres">
      <dgm:prSet presAssocID="{1E70B4AB-7243-4F0B-B9AA-43830CD4DC8B}" presName="descendantArrow" presStyleLbl="bgAccFollowNode1" presStyleIdx="6" presStyleCnt="7"/>
      <dgm:spPr/>
      <dgm:t>
        <a:bodyPr/>
        <a:lstStyle/>
        <a:p>
          <a:endParaRPr lang="es-ES"/>
        </a:p>
      </dgm:t>
    </dgm:pt>
  </dgm:ptLst>
  <dgm:cxnLst>
    <dgm:cxn modelId="{A828E1EC-F5C6-4922-BF46-0B44D4A0AA85}" srcId="{5082B5BC-DD75-4700-AE06-9BB357665018}" destId="{42641B3F-EE1F-4C8F-B809-0A74C2519C93}" srcOrd="3" destOrd="0" parTransId="{877A73FB-1154-4033-880E-1F2AB0C05D68}" sibTransId="{8800BD47-BDE9-4BD6-B476-EA7C3DDD63B6}"/>
    <dgm:cxn modelId="{A4585DFB-0E86-4F21-8120-6196F6C02163}" type="presOf" srcId="{FA46DAAD-2CEC-4ABB-A7DA-C16533FC04BB}" destId="{4B7ECEC2-FBEA-4D0F-9DF9-7A788E6B4492}" srcOrd="0" destOrd="0" presId="urn:microsoft.com/office/officeart/2016/7/layout/VerticalDownArrowProcess"/>
    <dgm:cxn modelId="{B94A33D7-FD8C-4923-BA76-7BA2001C21A7}" srcId="{5082B5BC-DD75-4700-AE06-9BB357665018}" destId="{1E70B4AB-7243-4F0B-B9AA-43830CD4DC8B}" srcOrd="0" destOrd="0" parTransId="{AD536833-BD5A-4DDC-9B7A-99E73C370997}" sibTransId="{3048B76D-2B89-47B0-BF06-4676B4356B22}"/>
    <dgm:cxn modelId="{8AFFE537-24B9-4D08-9DC1-D8BBDE611614}" type="presOf" srcId="{15F23F4B-4D03-4F00-8D0C-2E0F554E11E9}" destId="{251E46D0-EF9A-4797-BFA6-7F0CF580F070}" srcOrd="0" destOrd="0" presId="urn:microsoft.com/office/officeart/2016/7/layout/VerticalDownArrowProcess"/>
    <dgm:cxn modelId="{5C34BD59-3B3E-41F8-8936-1F046F08B6F1}" type="presOf" srcId="{3B5BC8A9-22D7-4532-A281-755718AAAB67}" destId="{231CDEFA-1E52-48E9-B839-7685DB9F32CD}" srcOrd="0" destOrd="0" presId="urn:microsoft.com/office/officeart/2016/7/layout/VerticalDownArrowProcess"/>
    <dgm:cxn modelId="{C8826144-3D51-49AA-9A4A-6B039C62336B}" type="presOf" srcId="{42641B3F-EE1F-4C8F-B809-0A74C2519C93}" destId="{1E140194-0B94-40B2-8FA5-478E25E7DA0E}" srcOrd="1" destOrd="0" presId="urn:microsoft.com/office/officeart/2016/7/layout/VerticalDownArrowProcess"/>
    <dgm:cxn modelId="{1178385C-67E7-4D52-886A-B56AC9F2F58B}" type="presOf" srcId="{35A621BB-DB6C-410E-8114-B944ACEAFE50}" destId="{063C76BA-E171-4C36-BEA0-76F7FE25AA20}" srcOrd="0" destOrd="0" presId="urn:microsoft.com/office/officeart/2016/7/layout/VerticalDownArrowProcess"/>
    <dgm:cxn modelId="{1453823D-3728-403B-885A-72F497F39023}" type="presOf" srcId="{1E70B4AB-7243-4F0B-B9AA-43830CD4DC8B}" destId="{33552C64-9CCA-4985-AD1B-9C2B2943616D}" srcOrd="1" destOrd="0" presId="urn:microsoft.com/office/officeart/2016/7/layout/VerticalDownArrowProcess"/>
    <dgm:cxn modelId="{A11C2849-8C0B-46E2-B9BA-E79CC303473B}" srcId="{74D2F545-E8A7-4389-AB9D-A57586D7298F}" destId="{FA46DAAD-2CEC-4ABB-A7DA-C16533FC04BB}" srcOrd="0" destOrd="0" parTransId="{8A82D659-FB50-490A-9F74-90FB30ACFC91}" sibTransId="{99CCEBE0-EBA7-4633-B7E4-4FB9056FE9CA}"/>
    <dgm:cxn modelId="{E6AD482E-F4F4-4D8E-98AB-87A1526AB93F}" srcId="{5082B5BC-DD75-4700-AE06-9BB357665018}" destId="{74D2F545-E8A7-4389-AB9D-A57586D7298F}" srcOrd="5" destOrd="0" parTransId="{F3654506-89E7-4AC2-B64F-20FDCF091092}" sibTransId="{9ABA523D-F4CA-44C9-822F-4FBC88888784}"/>
    <dgm:cxn modelId="{F453DC90-C138-4A6A-A912-9F5A94BB9C84}" type="presOf" srcId="{5082B5BC-DD75-4700-AE06-9BB357665018}" destId="{3D9D6FF1-1D17-450D-A646-5A6CB07907C2}" srcOrd="0" destOrd="0" presId="urn:microsoft.com/office/officeart/2016/7/layout/VerticalDownArrowProcess"/>
    <dgm:cxn modelId="{E9F68CDC-1FC3-4779-98FA-75377938A8FA}" srcId="{5082B5BC-DD75-4700-AE06-9BB357665018}" destId="{F59A1CBE-FF21-49B1-B701-4B641CAB7C0D}" srcOrd="4" destOrd="0" parTransId="{A58F3812-7A6D-4F6E-B4D8-9DD497A8FEA6}" sibTransId="{AFE9B634-8EB7-49B9-BCAF-C92183BCB7AF}"/>
    <dgm:cxn modelId="{36EFBDC4-6F4A-4C9D-89FE-6D0661A68ED7}" type="presOf" srcId="{0ECE9672-2A70-4D84-8806-28B16845D802}" destId="{75DFCB3B-46DD-49D4-985A-49B531C7D015}" srcOrd="0" destOrd="0" presId="urn:microsoft.com/office/officeart/2016/7/layout/VerticalDownArrowProcess"/>
    <dgm:cxn modelId="{5304B6CB-6188-470A-9775-4D45A3213857}" srcId="{35A621BB-DB6C-410E-8114-B944ACEAFE50}" destId="{3B5BC8A9-22D7-4532-A281-755718AAAB67}" srcOrd="0" destOrd="0" parTransId="{D85280FD-0470-43BC-B698-BBB204393ADB}" sibTransId="{DF22DA23-E0EA-4825-AD17-0F04E38CB601}"/>
    <dgm:cxn modelId="{4369A50C-7932-414D-A326-398B67D44A16}" type="presOf" srcId="{74D2F545-E8A7-4389-AB9D-A57586D7298F}" destId="{EE464175-1B53-459C-9383-77165801B15A}" srcOrd="0" destOrd="0" presId="urn:microsoft.com/office/officeart/2016/7/layout/VerticalDownArrowProcess"/>
    <dgm:cxn modelId="{E6843CED-F47A-439E-9E70-129311CAC3B5}" type="presOf" srcId="{63D96416-821D-468F-BC1F-E132C8E1E611}" destId="{FBED7FF5-4621-4090-8D3D-6A9EC8D5E912}" srcOrd="0" destOrd="0" presId="urn:microsoft.com/office/officeart/2016/7/layout/VerticalDownArrowProcess"/>
    <dgm:cxn modelId="{DB6D5009-AEBA-4161-93A5-4EFE63B0C8CF}" srcId="{5082B5BC-DD75-4700-AE06-9BB357665018}" destId="{63D96416-821D-468F-BC1F-E132C8E1E611}" srcOrd="2" destOrd="0" parTransId="{665D5603-E402-4F48-8AE8-386C6D1067F3}" sibTransId="{61A959B7-F046-4D07-AC8E-1BB94ADA359A}"/>
    <dgm:cxn modelId="{08B2236B-291B-467F-A6B9-3EC3402097B9}" type="presOf" srcId="{508E9AD2-7F7D-4B74-A540-5F474418B944}" destId="{5C6FEA53-6C66-4995-860B-96B5E0D05C21}" srcOrd="0" destOrd="0" presId="urn:microsoft.com/office/officeart/2016/7/layout/VerticalDownArrowProcess"/>
    <dgm:cxn modelId="{CFD250D9-B733-42BE-AB8C-3679C12900E4}" srcId="{5082B5BC-DD75-4700-AE06-9BB357665018}" destId="{35A621BB-DB6C-410E-8114-B944ACEAFE50}" srcOrd="1" destOrd="0" parTransId="{34717647-137E-43A3-96F9-36EC9AE6312F}" sibTransId="{8F3A8DE8-73B1-481B-AE14-94FEE26C3649}"/>
    <dgm:cxn modelId="{A817E09C-9802-421D-9A76-043047B96A78}" type="presOf" srcId="{F59A1CBE-FF21-49B1-B701-4B641CAB7C0D}" destId="{261A95B4-1B24-4E90-99D5-E9911E871B49}" srcOrd="1" destOrd="0" presId="urn:microsoft.com/office/officeart/2016/7/layout/VerticalDownArrowProcess"/>
    <dgm:cxn modelId="{72B02DA8-72D5-4E69-AD15-F402F908E08A}" type="presOf" srcId="{08EDC07C-8314-44D9-8BC4-2CA0643268C6}" destId="{5A4B5FA2-C059-4429-92B2-7BC9BD03E5FE}" srcOrd="0" destOrd="0" presId="urn:microsoft.com/office/officeart/2016/7/layout/VerticalDownArrowProcess"/>
    <dgm:cxn modelId="{83198ECE-150C-4059-AF4B-C98428F890A8}" type="presOf" srcId="{74D2F545-E8A7-4389-AB9D-A57586D7298F}" destId="{58E724F8-A582-4AC9-89B9-0342DBEE42C1}" srcOrd="1" destOrd="0" presId="urn:microsoft.com/office/officeart/2016/7/layout/VerticalDownArrowProcess"/>
    <dgm:cxn modelId="{9FBD51B5-AF3D-4223-9BD9-CDF2360EBBB1}" srcId="{42641B3F-EE1F-4C8F-B809-0A74C2519C93}" destId="{278BB589-80F6-4475-B97E-966E3A277A04}" srcOrd="0" destOrd="0" parTransId="{4AC99CD4-8D5B-403C-A672-39D70A781544}" sibTransId="{BF1F16BB-771D-4E1E-88F3-96B34B0E8047}"/>
    <dgm:cxn modelId="{D4A4F0AF-F8C7-46BA-AE93-E7BD89F51BA4}" srcId="{0ECE9672-2A70-4D84-8806-28B16845D802}" destId="{EBE930FA-8C3F-4EE2-8599-0FB779C8C8C6}" srcOrd="0" destOrd="0" parTransId="{AD9477AE-EE0F-47D5-A219-143F568B3E83}" sibTransId="{11A45AB3-B745-46FC-A701-380B36598B62}"/>
    <dgm:cxn modelId="{32D2A9C0-8E1D-46EA-B262-AF7F212EC01D}" srcId="{5082B5BC-DD75-4700-AE06-9BB357665018}" destId="{0ECE9672-2A70-4D84-8806-28B16845D802}" srcOrd="6" destOrd="0" parTransId="{E9DB8C24-E025-423D-B33C-68CDC4AB82F3}" sibTransId="{B3A7EAE6-1D68-45CC-B27A-943A88CCC169}"/>
    <dgm:cxn modelId="{A10A1DFA-2A3B-478F-BD05-728A13675011}" srcId="{1E70B4AB-7243-4F0B-B9AA-43830CD4DC8B}" destId="{508E9AD2-7F7D-4B74-A540-5F474418B944}" srcOrd="0" destOrd="0" parTransId="{ADA487C4-CA4D-46DA-AAD6-AE911CAE34A0}" sibTransId="{530DE4AD-38CF-44C5-9F89-8E988F19E688}"/>
    <dgm:cxn modelId="{38E33833-D103-4131-8F92-AABBCC766502}" type="presOf" srcId="{42641B3F-EE1F-4C8F-B809-0A74C2519C93}" destId="{72809092-8B89-4295-B8BE-9477D867650D}" srcOrd="0" destOrd="0" presId="urn:microsoft.com/office/officeart/2016/7/layout/VerticalDownArrowProcess"/>
    <dgm:cxn modelId="{DAF83059-258A-49DD-A78B-5BA3396D936F}" type="presOf" srcId="{63D96416-821D-468F-BC1F-E132C8E1E611}" destId="{B9A59F8C-9AD6-41E2-875F-CB4A12C183FF}" srcOrd="1" destOrd="0" presId="urn:microsoft.com/office/officeart/2016/7/layout/VerticalDownArrowProcess"/>
    <dgm:cxn modelId="{11A79518-506F-4CBC-8FBB-05E2856B509D}" srcId="{F59A1CBE-FF21-49B1-B701-4B641CAB7C0D}" destId="{08EDC07C-8314-44D9-8BC4-2CA0643268C6}" srcOrd="0" destOrd="0" parTransId="{2797A17E-B6F4-415D-8512-FE75640A4C40}" sibTransId="{3E37FA74-7FE5-40A0-A418-2E7DD7124D9C}"/>
    <dgm:cxn modelId="{CA92DF8D-0463-432A-99DF-20B5D3653B31}" type="presOf" srcId="{EBE930FA-8C3F-4EE2-8599-0FB779C8C8C6}" destId="{1E253FE4-DC2A-4DB2-AED2-2F778B6448C7}" srcOrd="0" destOrd="0" presId="urn:microsoft.com/office/officeart/2016/7/layout/VerticalDownArrowProcess"/>
    <dgm:cxn modelId="{82A0B9DB-DA23-449C-AF5B-41220989A30F}" type="presOf" srcId="{F59A1CBE-FF21-49B1-B701-4B641CAB7C0D}" destId="{65F2A671-24B0-43FA-9493-7572E4406FF6}" srcOrd="0" destOrd="0" presId="urn:microsoft.com/office/officeart/2016/7/layout/VerticalDownArrowProcess"/>
    <dgm:cxn modelId="{F4D86B3E-86B1-43EF-98B7-95B48F277C1C}" type="presOf" srcId="{35A621BB-DB6C-410E-8114-B944ACEAFE50}" destId="{EE70A344-6CA1-465F-B049-86E6B4F8CFE2}" srcOrd="1" destOrd="0" presId="urn:microsoft.com/office/officeart/2016/7/layout/VerticalDownArrowProcess"/>
    <dgm:cxn modelId="{CFBDD379-65C2-4977-938C-4CA93A87B7A2}" type="presOf" srcId="{1E70B4AB-7243-4F0B-B9AA-43830CD4DC8B}" destId="{6A7095E0-9AEF-41C0-B73B-EEFFF5FE28FF}" srcOrd="0" destOrd="0" presId="urn:microsoft.com/office/officeart/2016/7/layout/VerticalDownArrowProcess"/>
    <dgm:cxn modelId="{148B1424-9E15-4AE5-8BFD-990AD2DFF662}" type="presOf" srcId="{278BB589-80F6-4475-B97E-966E3A277A04}" destId="{0E115CBF-01CB-4C30-8AF5-952275C4BD9A}" srcOrd="0" destOrd="0" presId="urn:microsoft.com/office/officeart/2016/7/layout/VerticalDownArrowProcess"/>
    <dgm:cxn modelId="{0D7F99C8-2006-44FE-B37B-E277ED48EA61}" srcId="{63D96416-821D-468F-BC1F-E132C8E1E611}" destId="{15F23F4B-4D03-4F00-8D0C-2E0F554E11E9}" srcOrd="0" destOrd="0" parTransId="{3ACF6A1B-034D-4E3D-BB20-4F3A565007F7}" sibTransId="{8F6FDF77-B7C4-4D1E-8F83-EF94C24F2C53}"/>
    <dgm:cxn modelId="{3E1DB524-3F14-4614-9CB1-B45E240E5C28}" type="presParOf" srcId="{3D9D6FF1-1D17-450D-A646-5A6CB07907C2}" destId="{F3A4C497-3A8F-4B4A-8120-62CF00BCE48B}" srcOrd="0" destOrd="0" presId="urn:microsoft.com/office/officeart/2016/7/layout/VerticalDownArrowProcess"/>
    <dgm:cxn modelId="{82F2A298-B6F6-4D03-9528-54D001727FCD}" type="presParOf" srcId="{F3A4C497-3A8F-4B4A-8120-62CF00BCE48B}" destId="{75DFCB3B-46DD-49D4-985A-49B531C7D015}" srcOrd="0" destOrd="0" presId="urn:microsoft.com/office/officeart/2016/7/layout/VerticalDownArrowProcess"/>
    <dgm:cxn modelId="{5AC1A576-7B54-4645-91FC-019298D0E3C4}" type="presParOf" srcId="{F3A4C497-3A8F-4B4A-8120-62CF00BCE48B}" destId="{1E253FE4-DC2A-4DB2-AED2-2F778B6448C7}" srcOrd="1" destOrd="0" presId="urn:microsoft.com/office/officeart/2016/7/layout/VerticalDownArrowProcess"/>
    <dgm:cxn modelId="{E67C5AD9-3DAE-4E53-95C7-3C5BE0FD9CD1}" type="presParOf" srcId="{3D9D6FF1-1D17-450D-A646-5A6CB07907C2}" destId="{C7C4880A-43D6-44B9-8025-F44E76072903}" srcOrd="1" destOrd="0" presId="urn:microsoft.com/office/officeart/2016/7/layout/VerticalDownArrowProcess"/>
    <dgm:cxn modelId="{1525B16A-0C98-4244-AB46-0799055C24AD}" type="presParOf" srcId="{3D9D6FF1-1D17-450D-A646-5A6CB07907C2}" destId="{B152B673-D429-4EB5-AADF-EB041DAEDEDC}" srcOrd="2" destOrd="0" presId="urn:microsoft.com/office/officeart/2016/7/layout/VerticalDownArrowProcess"/>
    <dgm:cxn modelId="{802062F2-4141-416A-9F0F-A3DB9305B06F}" type="presParOf" srcId="{B152B673-D429-4EB5-AADF-EB041DAEDEDC}" destId="{EE464175-1B53-459C-9383-77165801B15A}" srcOrd="0" destOrd="0" presId="urn:microsoft.com/office/officeart/2016/7/layout/VerticalDownArrowProcess"/>
    <dgm:cxn modelId="{58598BF0-1E49-4B40-B6C6-F8A0A199C371}" type="presParOf" srcId="{B152B673-D429-4EB5-AADF-EB041DAEDEDC}" destId="{58E724F8-A582-4AC9-89B9-0342DBEE42C1}" srcOrd="1" destOrd="0" presId="urn:microsoft.com/office/officeart/2016/7/layout/VerticalDownArrowProcess"/>
    <dgm:cxn modelId="{46C9D099-A5AD-4AAB-9BB9-F1EB26B9EECA}" type="presParOf" srcId="{B152B673-D429-4EB5-AADF-EB041DAEDEDC}" destId="{4B7ECEC2-FBEA-4D0F-9DF9-7A788E6B4492}" srcOrd="2" destOrd="0" presId="urn:microsoft.com/office/officeart/2016/7/layout/VerticalDownArrowProcess"/>
    <dgm:cxn modelId="{D99B339F-4364-4182-9237-3A5E81FD0DEA}" type="presParOf" srcId="{3D9D6FF1-1D17-450D-A646-5A6CB07907C2}" destId="{0F2BCA3B-C30E-43B3-AC2E-1CF4C8953E76}" srcOrd="3" destOrd="0" presId="urn:microsoft.com/office/officeart/2016/7/layout/VerticalDownArrowProcess"/>
    <dgm:cxn modelId="{343436F2-ED5F-417B-AC99-7ED2C93BE9B7}" type="presParOf" srcId="{3D9D6FF1-1D17-450D-A646-5A6CB07907C2}" destId="{E7AAEC26-BE49-44C1-AD20-D023C5274EBC}" srcOrd="4" destOrd="0" presId="urn:microsoft.com/office/officeart/2016/7/layout/VerticalDownArrowProcess"/>
    <dgm:cxn modelId="{54D288CC-E1CC-40EB-8AC8-9E163A916720}" type="presParOf" srcId="{E7AAEC26-BE49-44C1-AD20-D023C5274EBC}" destId="{65F2A671-24B0-43FA-9493-7572E4406FF6}" srcOrd="0" destOrd="0" presId="urn:microsoft.com/office/officeart/2016/7/layout/VerticalDownArrowProcess"/>
    <dgm:cxn modelId="{01B4BA89-AB38-45B9-AF88-2E96106ABB98}" type="presParOf" srcId="{E7AAEC26-BE49-44C1-AD20-D023C5274EBC}" destId="{261A95B4-1B24-4E90-99D5-E9911E871B49}" srcOrd="1" destOrd="0" presId="urn:microsoft.com/office/officeart/2016/7/layout/VerticalDownArrowProcess"/>
    <dgm:cxn modelId="{21DD7A03-267B-464C-AEDE-C32D06E91519}" type="presParOf" srcId="{E7AAEC26-BE49-44C1-AD20-D023C5274EBC}" destId="{5A4B5FA2-C059-4429-92B2-7BC9BD03E5FE}" srcOrd="2" destOrd="0" presId="urn:microsoft.com/office/officeart/2016/7/layout/VerticalDownArrowProcess"/>
    <dgm:cxn modelId="{4243238A-9209-4A42-B444-70E8C284AB2D}" type="presParOf" srcId="{3D9D6FF1-1D17-450D-A646-5A6CB07907C2}" destId="{33F2C7A2-9119-4C7B-A172-A34C2714981C}" srcOrd="5" destOrd="0" presId="urn:microsoft.com/office/officeart/2016/7/layout/VerticalDownArrowProcess"/>
    <dgm:cxn modelId="{901B4C7F-0334-4B3B-A126-1675E4C2028C}" type="presParOf" srcId="{3D9D6FF1-1D17-450D-A646-5A6CB07907C2}" destId="{77BC8178-9F59-4CF4-88D6-223198263455}" srcOrd="6" destOrd="0" presId="urn:microsoft.com/office/officeart/2016/7/layout/VerticalDownArrowProcess"/>
    <dgm:cxn modelId="{3314902D-5F1B-4951-98CA-7CA66CD3BF36}" type="presParOf" srcId="{77BC8178-9F59-4CF4-88D6-223198263455}" destId="{72809092-8B89-4295-B8BE-9477D867650D}" srcOrd="0" destOrd="0" presId="urn:microsoft.com/office/officeart/2016/7/layout/VerticalDownArrowProcess"/>
    <dgm:cxn modelId="{3061B962-FD08-43A4-9653-3F3865D3641B}" type="presParOf" srcId="{77BC8178-9F59-4CF4-88D6-223198263455}" destId="{1E140194-0B94-40B2-8FA5-478E25E7DA0E}" srcOrd="1" destOrd="0" presId="urn:microsoft.com/office/officeart/2016/7/layout/VerticalDownArrowProcess"/>
    <dgm:cxn modelId="{A21384B3-47EE-4157-8215-4D6F0CB52192}" type="presParOf" srcId="{77BC8178-9F59-4CF4-88D6-223198263455}" destId="{0E115CBF-01CB-4C30-8AF5-952275C4BD9A}" srcOrd="2" destOrd="0" presId="urn:microsoft.com/office/officeart/2016/7/layout/VerticalDownArrowProcess"/>
    <dgm:cxn modelId="{4AE424C1-BAA1-4F97-97DD-9B9324AFD3C3}" type="presParOf" srcId="{3D9D6FF1-1D17-450D-A646-5A6CB07907C2}" destId="{6F92326C-BDB4-47DC-BBB3-F5DC3EC65009}" srcOrd="7" destOrd="0" presId="urn:microsoft.com/office/officeart/2016/7/layout/VerticalDownArrowProcess"/>
    <dgm:cxn modelId="{3AF84DDC-432E-4E1B-8F64-5725FD793AA6}" type="presParOf" srcId="{3D9D6FF1-1D17-450D-A646-5A6CB07907C2}" destId="{4E71B37C-3475-448E-AF5C-080D0639F936}" srcOrd="8" destOrd="0" presId="urn:microsoft.com/office/officeart/2016/7/layout/VerticalDownArrowProcess"/>
    <dgm:cxn modelId="{63A045E8-C616-423D-9B3D-7F603E143AA3}" type="presParOf" srcId="{4E71B37C-3475-448E-AF5C-080D0639F936}" destId="{FBED7FF5-4621-4090-8D3D-6A9EC8D5E912}" srcOrd="0" destOrd="0" presId="urn:microsoft.com/office/officeart/2016/7/layout/VerticalDownArrowProcess"/>
    <dgm:cxn modelId="{5CC65496-E2FB-4320-B535-A733C017C4BF}" type="presParOf" srcId="{4E71B37C-3475-448E-AF5C-080D0639F936}" destId="{B9A59F8C-9AD6-41E2-875F-CB4A12C183FF}" srcOrd="1" destOrd="0" presId="urn:microsoft.com/office/officeart/2016/7/layout/VerticalDownArrowProcess"/>
    <dgm:cxn modelId="{F9B7903F-5871-43FD-BB8E-93C0B06FCA0A}" type="presParOf" srcId="{4E71B37C-3475-448E-AF5C-080D0639F936}" destId="{251E46D0-EF9A-4797-BFA6-7F0CF580F070}" srcOrd="2" destOrd="0" presId="urn:microsoft.com/office/officeart/2016/7/layout/VerticalDownArrowProcess"/>
    <dgm:cxn modelId="{B5C1F872-1418-4F93-9003-B45C419D97D5}" type="presParOf" srcId="{3D9D6FF1-1D17-450D-A646-5A6CB07907C2}" destId="{81ED0260-5BF2-4635-A551-6B1C80A7D6AE}" srcOrd="9" destOrd="0" presId="urn:microsoft.com/office/officeart/2016/7/layout/VerticalDownArrowProcess"/>
    <dgm:cxn modelId="{489C4CDF-69A3-41F2-A290-9FB2F48DF3C4}" type="presParOf" srcId="{3D9D6FF1-1D17-450D-A646-5A6CB07907C2}" destId="{ECC25744-EACE-4352-B9FF-1ADFF33F2023}" srcOrd="10" destOrd="0" presId="urn:microsoft.com/office/officeart/2016/7/layout/VerticalDownArrowProcess"/>
    <dgm:cxn modelId="{A2DBC80B-2A47-4D2E-8B54-E211848EB6E6}" type="presParOf" srcId="{ECC25744-EACE-4352-B9FF-1ADFF33F2023}" destId="{063C76BA-E171-4C36-BEA0-76F7FE25AA20}" srcOrd="0" destOrd="0" presId="urn:microsoft.com/office/officeart/2016/7/layout/VerticalDownArrowProcess"/>
    <dgm:cxn modelId="{1DA84853-0EEE-4368-A0FC-C07D0ABC6F64}" type="presParOf" srcId="{ECC25744-EACE-4352-B9FF-1ADFF33F2023}" destId="{EE70A344-6CA1-465F-B049-86E6B4F8CFE2}" srcOrd="1" destOrd="0" presId="urn:microsoft.com/office/officeart/2016/7/layout/VerticalDownArrowProcess"/>
    <dgm:cxn modelId="{0C71E0DB-E76D-480A-83BB-B64630E1E580}" type="presParOf" srcId="{ECC25744-EACE-4352-B9FF-1ADFF33F2023}" destId="{231CDEFA-1E52-48E9-B839-7685DB9F32CD}" srcOrd="2" destOrd="0" presId="urn:microsoft.com/office/officeart/2016/7/layout/VerticalDownArrowProcess"/>
    <dgm:cxn modelId="{361E75D1-8E2A-476F-B45F-D9BE64AE6C55}" type="presParOf" srcId="{3D9D6FF1-1D17-450D-A646-5A6CB07907C2}" destId="{10C2A927-E194-400E-A856-3FFADA896155}" srcOrd="11" destOrd="0" presId="urn:microsoft.com/office/officeart/2016/7/layout/VerticalDownArrowProcess"/>
    <dgm:cxn modelId="{3339F0DE-0FCF-4BAD-A9A5-3588201AF533}" type="presParOf" srcId="{3D9D6FF1-1D17-450D-A646-5A6CB07907C2}" destId="{8D408CAC-DCDC-4849-BBA4-4D4F1AA41D2C}" srcOrd="12" destOrd="0" presId="urn:microsoft.com/office/officeart/2016/7/layout/VerticalDownArrowProcess"/>
    <dgm:cxn modelId="{8AF86313-413D-4C50-949F-EA65284E6995}" type="presParOf" srcId="{8D408CAC-DCDC-4849-BBA4-4D4F1AA41D2C}" destId="{6A7095E0-9AEF-41C0-B73B-EEFFF5FE28FF}" srcOrd="0" destOrd="0" presId="urn:microsoft.com/office/officeart/2016/7/layout/VerticalDownArrowProcess"/>
    <dgm:cxn modelId="{67A3A0BE-2A2F-45BF-95DD-FB2E15EEC831}" type="presParOf" srcId="{8D408CAC-DCDC-4849-BBA4-4D4F1AA41D2C}" destId="{33552C64-9CCA-4985-AD1B-9C2B2943616D}" srcOrd="1" destOrd="0" presId="urn:microsoft.com/office/officeart/2016/7/layout/VerticalDownArrowProcess"/>
    <dgm:cxn modelId="{4B9F164F-2BD9-476C-B14A-8C0A5F0BF2EA}" type="presParOf" srcId="{8D408CAC-DCDC-4849-BBA4-4D4F1AA41D2C}" destId="{5C6FEA53-6C66-4995-860B-96B5E0D05C2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A3561-E913-47F5-936E-6A2749208E04}" type="doc">
      <dgm:prSet loTypeId="urn:microsoft.com/office/officeart/2016/7/layout/VerticalDownArrowProcess" loCatId="process" qsTypeId="urn:microsoft.com/office/officeart/2005/8/quickstyle/simple3" qsCatId="simple" csTypeId="urn:microsoft.com/office/officeart/2005/8/colors/colorful1" csCatId="colorful"/>
      <dgm:spPr/>
      <dgm:t>
        <a:bodyPr/>
        <a:lstStyle/>
        <a:p>
          <a:endParaRPr lang="en-US"/>
        </a:p>
      </dgm:t>
    </dgm:pt>
    <dgm:pt modelId="{F9116EB9-47B5-4B53-BF6C-7B4309349A10}">
      <dgm:prSet/>
      <dgm:spPr/>
      <dgm:t>
        <a:bodyPr/>
        <a:lstStyle/>
        <a:p>
          <a:r>
            <a:rPr lang="en-US"/>
            <a:t>Download</a:t>
          </a:r>
        </a:p>
      </dgm:t>
    </dgm:pt>
    <dgm:pt modelId="{2641C1DF-CC69-4064-A722-52F2A30B9443}" type="parTrans" cxnId="{522AB746-6F3D-4F66-9EEB-5A1DE77DA678}">
      <dgm:prSet/>
      <dgm:spPr/>
      <dgm:t>
        <a:bodyPr/>
        <a:lstStyle/>
        <a:p>
          <a:endParaRPr lang="en-US"/>
        </a:p>
      </dgm:t>
    </dgm:pt>
    <dgm:pt modelId="{F5FC3807-31B7-4573-B2EB-66E86B170D5C}" type="sibTrans" cxnId="{522AB746-6F3D-4F66-9EEB-5A1DE77DA678}">
      <dgm:prSet/>
      <dgm:spPr/>
      <dgm:t>
        <a:bodyPr/>
        <a:lstStyle/>
        <a:p>
          <a:endParaRPr lang="en-US"/>
        </a:p>
      </dgm:t>
    </dgm:pt>
    <dgm:pt modelId="{12C0F2A2-0ED4-493E-B05A-D2B6C4DD481B}">
      <dgm:prSet/>
      <dgm:spPr/>
      <dgm:t>
        <a:bodyPr/>
        <a:lstStyle/>
        <a:p>
          <a:r>
            <a:rPr lang="en-US" dirty="0"/>
            <a:t>Download the Raspbian operating system and install it on the micro SD card.</a:t>
          </a:r>
        </a:p>
      </dgm:t>
    </dgm:pt>
    <dgm:pt modelId="{64E9C643-85F9-4A9C-9F93-5F5C551AB719}" type="parTrans" cxnId="{9FE68553-4DD2-45B8-BAE1-11B62458CDDD}">
      <dgm:prSet/>
      <dgm:spPr/>
      <dgm:t>
        <a:bodyPr/>
        <a:lstStyle/>
        <a:p>
          <a:endParaRPr lang="en-US"/>
        </a:p>
      </dgm:t>
    </dgm:pt>
    <dgm:pt modelId="{6BB2A204-EC61-45D7-9D8D-0CD3ACE0C8DB}" type="sibTrans" cxnId="{9FE68553-4DD2-45B8-BAE1-11B62458CDDD}">
      <dgm:prSet/>
      <dgm:spPr/>
      <dgm:t>
        <a:bodyPr/>
        <a:lstStyle/>
        <a:p>
          <a:endParaRPr lang="en-US"/>
        </a:p>
      </dgm:t>
    </dgm:pt>
    <dgm:pt modelId="{17AEF9C7-51F0-43E6-9E12-E0A646F609A1}">
      <dgm:prSet/>
      <dgm:spPr/>
      <dgm:t>
        <a:bodyPr/>
        <a:lstStyle/>
        <a:p>
          <a:r>
            <a:rPr lang="en-US"/>
            <a:t>Download and install</a:t>
          </a:r>
        </a:p>
      </dgm:t>
    </dgm:pt>
    <dgm:pt modelId="{68057684-2C56-4F28-A054-DD0719D34C7A}" type="parTrans" cxnId="{4313DAB0-2C0C-45D0-BF3F-878F8BB26047}">
      <dgm:prSet/>
      <dgm:spPr/>
      <dgm:t>
        <a:bodyPr/>
        <a:lstStyle/>
        <a:p>
          <a:endParaRPr lang="en-US"/>
        </a:p>
      </dgm:t>
    </dgm:pt>
    <dgm:pt modelId="{E7491D6F-CE2A-4714-94C4-8ABEE42C3837}" type="sibTrans" cxnId="{4313DAB0-2C0C-45D0-BF3F-878F8BB26047}">
      <dgm:prSet/>
      <dgm:spPr/>
      <dgm:t>
        <a:bodyPr/>
        <a:lstStyle/>
        <a:p>
          <a:endParaRPr lang="en-US"/>
        </a:p>
      </dgm:t>
    </dgm:pt>
    <dgm:pt modelId="{FCCCB786-2519-4E9D-8C00-690E3B340841}">
      <dgm:prSet/>
      <dgm:spPr/>
      <dgm:t>
        <a:bodyPr/>
        <a:lstStyle/>
        <a:p>
          <a:r>
            <a:rPr lang="en-US"/>
            <a:t>Download and install Python IDE.</a:t>
          </a:r>
        </a:p>
      </dgm:t>
    </dgm:pt>
    <dgm:pt modelId="{3A5FD98B-D463-41C0-9239-F12ECD91101B}" type="parTrans" cxnId="{771DE24F-82A6-47B5-842F-E2490EBE8A15}">
      <dgm:prSet/>
      <dgm:spPr/>
      <dgm:t>
        <a:bodyPr/>
        <a:lstStyle/>
        <a:p>
          <a:endParaRPr lang="en-US"/>
        </a:p>
      </dgm:t>
    </dgm:pt>
    <dgm:pt modelId="{028E719A-3548-41A9-8CF9-025942792AD9}" type="sibTrans" cxnId="{771DE24F-82A6-47B5-842F-E2490EBE8A15}">
      <dgm:prSet/>
      <dgm:spPr/>
      <dgm:t>
        <a:bodyPr/>
        <a:lstStyle/>
        <a:p>
          <a:endParaRPr lang="en-US"/>
        </a:p>
      </dgm:t>
    </dgm:pt>
    <dgm:pt modelId="{665033C4-20D2-4435-8B73-C3BF73E3A501}">
      <dgm:prSet/>
      <dgm:spPr/>
      <dgm:t>
        <a:bodyPr/>
        <a:lstStyle/>
        <a:p>
          <a:r>
            <a:rPr lang="en-US"/>
            <a:t>Schedule</a:t>
          </a:r>
        </a:p>
      </dgm:t>
    </dgm:pt>
    <dgm:pt modelId="{ECC987CA-FCEC-457E-980F-E074544D982D}" type="parTrans" cxnId="{AE653F7A-9DBE-43DC-995D-A248EFC1D28A}">
      <dgm:prSet/>
      <dgm:spPr/>
      <dgm:t>
        <a:bodyPr/>
        <a:lstStyle/>
        <a:p>
          <a:endParaRPr lang="en-US"/>
        </a:p>
      </dgm:t>
    </dgm:pt>
    <dgm:pt modelId="{9E09D791-8FD8-4F39-ADD8-16E2C369EBF9}" type="sibTrans" cxnId="{AE653F7A-9DBE-43DC-995D-A248EFC1D28A}">
      <dgm:prSet/>
      <dgm:spPr/>
      <dgm:t>
        <a:bodyPr/>
        <a:lstStyle/>
        <a:p>
          <a:endParaRPr lang="en-US"/>
        </a:p>
      </dgm:t>
    </dgm:pt>
    <dgm:pt modelId="{ED31E3CD-F938-4AD8-8398-A48AB18E1D4F}">
      <dgm:prSet/>
      <dgm:spPr/>
      <dgm:t>
        <a:bodyPr/>
        <a:lstStyle/>
        <a:p>
          <a:r>
            <a:rPr lang="en-US" dirty="0"/>
            <a:t>Schedule the Raspberry Pi so that it obtains its GPS location and sends it to the cloud so the user can track the positioning.</a:t>
          </a:r>
        </a:p>
      </dgm:t>
    </dgm:pt>
    <dgm:pt modelId="{EFE272F8-7B58-4436-B4DC-3796E187ED4D}" type="parTrans" cxnId="{C5442C1A-2A2A-4997-93DE-C609280A0AA7}">
      <dgm:prSet/>
      <dgm:spPr/>
      <dgm:t>
        <a:bodyPr/>
        <a:lstStyle/>
        <a:p>
          <a:endParaRPr lang="en-US"/>
        </a:p>
      </dgm:t>
    </dgm:pt>
    <dgm:pt modelId="{E7354BC6-4641-4BE9-8900-1303E7EA7C42}" type="sibTrans" cxnId="{C5442C1A-2A2A-4997-93DE-C609280A0AA7}">
      <dgm:prSet/>
      <dgm:spPr/>
      <dgm:t>
        <a:bodyPr/>
        <a:lstStyle/>
        <a:p>
          <a:endParaRPr lang="en-US"/>
        </a:p>
      </dgm:t>
    </dgm:pt>
    <dgm:pt modelId="{F6BF97A7-05D9-4CDD-B637-A8863584F711}">
      <dgm:prSet/>
      <dgm:spPr/>
      <dgm:t>
        <a:bodyPr/>
        <a:lstStyle/>
        <a:p>
          <a:r>
            <a:rPr lang="en-US"/>
            <a:t>Be</a:t>
          </a:r>
        </a:p>
      </dgm:t>
    </dgm:pt>
    <dgm:pt modelId="{9E6A940E-6C79-4117-8DA3-D70044F63138}" type="parTrans" cxnId="{72F8FC9B-C1B7-41AE-B393-9008C8BE0E0D}">
      <dgm:prSet/>
      <dgm:spPr/>
      <dgm:t>
        <a:bodyPr/>
        <a:lstStyle/>
        <a:p>
          <a:endParaRPr lang="en-US"/>
        </a:p>
      </dgm:t>
    </dgm:pt>
    <dgm:pt modelId="{F0FC03C9-238B-4209-82C5-C2FC7CCF21C8}" type="sibTrans" cxnId="{72F8FC9B-C1B7-41AE-B393-9008C8BE0E0D}">
      <dgm:prSet/>
      <dgm:spPr/>
      <dgm:t>
        <a:bodyPr/>
        <a:lstStyle/>
        <a:p>
          <a:endParaRPr lang="en-US"/>
        </a:p>
      </dgm:t>
    </dgm:pt>
    <dgm:pt modelId="{F93788D7-502F-4AFD-B134-52FFBE22A8C2}">
      <dgm:prSet/>
      <dgm:spPr/>
      <dgm:t>
        <a:bodyPr/>
        <a:lstStyle/>
        <a:p>
          <a:r>
            <a:rPr lang="en-US" dirty="0"/>
            <a:t>Google Maps will be used to display and manage device location data.</a:t>
          </a:r>
        </a:p>
      </dgm:t>
    </dgm:pt>
    <dgm:pt modelId="{532389D7-C501-478C-BF29-8A30BE976226}" type="parTrans" cxnId="{99BB4A32-6583-41F6-8088-CA173FE5DEF3}">
      <dgm:prSet/>
      <dgm:spPr/>
      <dgm:t>
        <a:bodyPr/>
        <a:lstStyle/>
        <a:p>
          <a:endParaRPr lang="en-US"/>
        </a:p>
      </dgm:t>
    </dgm:pt>
    <dgm:pt modelId="{0EB3972C-168F-468D-B874-F84FAF1BBFEF}" type="sibTrans" cxnId="{99BB4A32-6583-41F6-8088-CA173FE5DEF3}">
      <dgm:prSet/>
      <dgm:spPr/>
      <dgm:t>
        <a:bodyPr/>
        <a:lstStyle/>
        <a:p>
          <a:endParaRPr lang="en-US"/>
        </a:p>
      </dgm:t>
    </dgm:pt>
    <dgm:pt modelId="{44317EF3-8DCB-46B3-BE77-12AD5240F15A}" type="pres">
      <dgm:prSet presAssocID="{C1EA3561-E913-47F5-936E-6A2749208E04}" presName="Name0" presStyleCnt="0">
        <dgm:presLayoutVars>
          <dgm:dir/>
          <dgm:animLvl val="lvl"/>
          <dgm:resizeHandles val="exact"/>
        </dgm:presLayoutVars>
      </dgm:prSet>
      <dgm:spPr/>
      <dgm:t>
        <a:bodyPr/>
        <a:lstStyle/>
        <a:p>
          <a:endParaRPr lang="es-ES"/>
        </a:p>
      </dgm:t>
    </dgm:pt>
    <dgm:pt modelId="{6FCF28B1-52C9-45AA-9428-BFFC0EA4F552}" type="pres">
      <dgm:prSet presAssocID="{F6BF97A7-05D9-4CDD-B637-A8863584F711}" presName="boxAndChildren" presStyleCnt="0"/>
      <dgm:spPr/>
    </dgm:pt>
    <dgm:pt modelId="{CCD80269-4675-4302-9F56-1249D9C65BFF}" type="pres">
      <dgm:prSet presAssocID="{F6BF97A7-05D9-4CDD-B637-A8863584F711}" presName="parentTextBox" presStyleLbl="alignNode1" presStyleIdx="0" presStyleCnt="4"/>
      <dgm:spPr/>
      <dgm:t>
        <a:bodyPr/>
        <a:lstStyle/>
        <a:p>
          <a:endParaRPr lang="es-ES"/>
        </a:p>
      </dgm:t>
    </dgm:pt>
    <dgm:pt modelId="{5A1640C8-80A1-4EE4-B15C-3D6026421C16}" type="pres">
      <dgm:prSet presAssocID="{F6BF97A7-05D9-4CDD-B637-A8863584F711}" presName="descendantBox" presStyleLbl="bgAccFollowNode1" presStyleIdx="0" presStyleCnt="4"/>
      <dgm:spPr/>
      <dgm:t>
        <a:bodyPr/>
        <a:lstStyle/>
        <a:p>
          <a:endParaRPr lang="es-ES"/>
        </a:p>
      </dgm:t>
    </dgm:pt>
    <dgm:pt modelId="{8F273761-40ED-4A75-BDAE-049FD1ED062D}" type="pres">
      <dgm:prSet presAssocID="{9E09D791-8FD8-4F39-ADD8-16E2C369EBF9}" presName="sp" presStyleCnt="0"/>
      <dgm:spPr/>
    </dgm:pt>
    <dgm:pt modelId="{C5C5F278-E884-481D-A859-1BE3C1AA4828}" type="pres">
      <dgm:prSet presAssocID="{665033C4-20D2-4435-8B73-C3BF73E3A501}" presName="arrowAndChildren" presStyleCnt="0"/>
      <dgm:spPr/>
    </dgm:pt>
    <dgm:pt modelId="{18CF78F4-AEED-4398-8AEA-9B3A4AB5638D}" type="pres">
      <dgm:prSet presAssocID="{665033C4-20D2-4435-8B73-C3BF73E3A501}" presName="parentTextArrow" presStyleLbl="node1" presStyleIdx="0" presStyleCnt="0"/>
      <dgm:spPr/>
      <dgm:t>
        <a:bodyPr/>
        <a:lstStyle/>
        <a:p>
          <a:endParaRPr lang="es-ES"/>
        </a:p>
      </dgm:t>
    </dgm:pt>
    <dgm:pt modelId="{D4412C8C-335C-46AE-B23E-2662B583E8CF}" type="pres">
      <dgm:prSet presAssocID="{665033C4-20D2-4435-8B73-C3BF73E3A501}" presName="arrow" presStyleLbl="alignNode1" presStyleIdx="1" presStyleCnt="4"/>
      <dgm:spPr/>
      <dgm:t>
        <a:bodyPr/>
        <a:lstStyle/>
        <a:p>
          <a:endParaRPr lang="es-ES"/>
        </a:p>
      </dgm:t>
    </dgm:pt>
    <dgm:pt modelId="{8D6635A1-875D-4552-9583-D8F55EAB8743}" type="pres">
      <dgm:prSet presAssocID="{665033C4-20D2-4435-8B73-C3BF73E3A501}" presName="descendantArrow" presStyleLbl="bgAccFollowNode1" presStyleIdx="1" presStyleCnt="4"/>
      <dgm:spPr/>
      <dgm:t>
        <a:bodyPr/>
        <a:lstStyle/>
        <a:p>
          <a:endParaRPr lang="es-ES"/>
        </a:p>
      </dgm:t>
    </dgm:pt>
    <dgm:pt modelId="{15E5A343-7F6C-477C-800C-E8FCA8FB11F9}" type="pres">
      <dgm:prSet presAssocID="{E7491D6F-CE2A-4714-94C4-8ABEE42C3837}" presName="sp" presStyleCnt="0"/>
      <dgm:spPr/>
    </dgm:pt>
    <dgm:pt modelId="{F104D4B0-0AA4-410C-AF4C-D32CB6953284}" type="pres">
      <dgm:prSet presAssocID="{17AEF9C7-51F0-43E6-9E12-E0A646F609A1}" presName="arrowAndChildren" presStyleCnt="0"/>
      <dgm:spPr/>
    </dgm:pt>
    <dgm:pt modelId="{7D2E3BC0-FE83-484A-AD77-F3FB1109EF8B}" type="pres">
      <dgm:prSet presAssocID="{17AEF9C7-51F0-43E6-9E12-E0A646F609A1}" presName="parentTextArrow" presStyleLbl="node1" presStyleIdx="0" presStyleCnt="0"/>
      <dgm:spPr/>
      <dgm:t>
        <a:bodyPr/>
        <a:lstStyle/>
        <a:p>
          <a:endParaRPr lang="es-ES"/>
        </a:p>
      </dgm:t>
    </dgm:pt>
    <dgm:pt modelId="{FB908A1C-D986-4C5B-991D-26F517E7041A}" type="pres">
      <dgm:prSet presAssocID="{17AEF9C7-51F0-43E6-9E12-E0A646F609A1}" presName="arrow" presStyleLbl="alignNode1" presStyleIdx="2" presStyleCnt="4"/>
      <dgm:spPr/>
      <dgm:t>
        <a:bodyPr/>
        <a:lstStyle/>
        <a:p>
          <a:endParaRPr lang="es-ES"/>
        </a:p>
      </dgm:t>
    </dgm:pt>
    <dgm:pt modelId="{18967161-3B74-44BC-9DF1-D84741537DEC}" type="pres">
      <dgm:prSet presAssocID="{17AEF9C7-51F0-43E6-9E12-E0A646F609A1}" presName="descendantArrow" presStyleLbl="bgAccFollowNode1" presStyleIdx="2" presStyleCnt="4"/>
      <dgm:spPr/>
      <dgm:t>
        <a:bodyPr/>
        <a:lstStyle/>
        <a:p>
          <a:endParaRPr lang="es-ES"/>
        </a:p>
      </dgm:t>
    </dgm:pt>
    <dgm:pt modelId="{1281A2A9-60DC-4485-A95C-C834A2BB851D}" type="pres">
      <dgm:prSet presAssocID="{F5FC3807-31B7-4573-B2EB-66E86B170D5C}" presName="sp" presStyleCnt="0"/>
      <dgm:spPr/>
    </dgm:pt>
    <dgm:pt modelId="{6BAC52EE-262F-48E5-ABF3-456AC153002E}" type="pres">
      <dgm:prSet presAssocID="{F9116EB9-47B5-4B53-BF6C-7B4309349A10}" presName="arrowAndChildren" presStyleCnt="0"/>
      <dgm:spPr/>
    </dgm:pt>
    <dgm:pt modelId="{A993FE0A-B388-4C23-9E6B-BC066993A514}" type="pres">
      <dgm:prSet presAssocID="{F9116EB9-47B5-4B53-BF6C-7B4309349A10}" presName="parentTextArrow" presStyleLbl="node1" presStyleIdx="0" presStyleCnt="0"/>
      <dgm:spPr/>
      <dgm:t>
        <a:bodyPr/>
        <a:lstStyle/>
        <a:p>
          <a:endParaRPr lang="es-ES"/>
        </a:p>
      </dgm:t>
    </dgm:pt>
    <dgm:pt modelId="{EDE27C4A-5CD8-474F-A5F2-A24E6060EAD9}" type="pres">
      <dgm:prSet presAssocID="{F9116EB9-47B5-4B53-BF6C-7B4309349A10}" presName="arrow" presStyleLbl="alignNode1" presStyleIdx="3" presStyleCnt="4"/>
      <dgm:spPr/>
      <dgm:t>
        <a:bodyPr/>
        <a:lstStyle/>
        <a:p>
          <a:endParaRPr lang="es-ES"/>
        </a:p>
      </dgm:t>
    </dgm:pt>
    <dgm:pt modelId="{9BE34BD3-5935-48F9-967F-64D159E7640C}" type="pres">
      <dgm:prSet presAssocID="{F9116EB9-47B5-4B53-BF6C-7B4309349A10}" presName="descendantArrow" presStyleLbl="bgAccFollowNode1" presStyleIdx="3" presStyleCnt="4" custLinFactNeighborX="0" custLinFactNeighborY="4991"/>
      <dgm:spPr/>
      <dgm:t>
        <a:bodyPr/>
        <a:lstStyle/>
        <a:p>
          <a:endParaRPr lang="es-ES"/>
        </a:p>
      </dgm:t>
    </dgm:pt>
  </dgm:ptLst>
  <dgm:cxnLst>
    <dgm:cxn modelId="{C5442C1A-2A2A-4997-93DE-C609280A0AA7}" srcId="{665033C4-20D2-4435-8B73-C3BF73E3A501}" destId="{ED31E3CD-F938-4AD8-8398-A48AB18E1D4F}" srcOrd="0" destOrd="0" parTransId="{EFE272F8-7B58-4436-B4DC-3796E187ED4D}" sibTransId="{E7354BC6-4641-4BE9-8900-1303E7EA7C42}"/>
    <dgm:cxn modelId="{4313DAB0-2C0C-45D0-BF3F-878F8BB26047}" srcId="{C1EA3561-E913-47F5-936E-6A2749208E04}" destId="{17AEF9C7-51F0-43E6-9E12-E0A646F609A1}" srcOrd="1" destOrd="0" parTransId="{68057684-2C56-4F28-A054-DD0719D34C7A}" sibTransId="{E7491D6F-CE2A-4714-94C4-8ABEE42C3837}"/>
    <dgm:cxn modelId="{1DFA747A-BF20-4BE4-922E-0D33A6A39108}" type="presOf" srcId="{C1EA3561-E913-47F5-936E-6A2749208E04}" destId="{44317EF3-8DCB-46B3-BE77-12AD5240F15A}" srcOrd="0" destOrd="0" presId="urn:microsoft.com/office/officeart/2016/7/layout/VerticalDownArrowProcess"/>
    <dgm:cxn modelId="{773D54CA-67B9-494A-BF49-E1DCD413C259}" type="presOf" srcId="{665033C4-20D2-4435-8B73-C3BF73E3A501}" destId="{D4412C8C-335C-46AE-B23E-2662B583E8CF}" srcOrd="1" destOrd="0" presId="urn:microsoft.com/office/officeart/2016/7/layout/VerticalDownArrowProcess"/>
    <dgm:cxn modelId="{2E98A5BF-360C-4823-932F-1B749C51F2FD}" type="presOf" srcId="{665033C4-20D2-4435-8B73-C3BF73E3A501}" destId="{18CF78F4-AEED-4398-8AEA-9B3A4AB5638D}" srcOrd="0" destOrd="0" presId="urn:microsoft.com/office/officeart/2016/7/layout/VerticalDownArrowProcess"/>
    <dgm:cxn modelId="{2E58BE1B-1EB2-4E90-9C92-E779472220DD}" type="presOf" srcId="{FCCCB786-2519-4E9D-8C00-690E3B340841}" destId="{18967161-3B74-44BC-9DF1-D84741537DEC}" srcOrd="0" destOrd="0" presId="urn:microsoft.com/office/officeart/2016/7/layout/VerticalDownArrowProcess"/>
    <dgm:cxn modelId="{E195A70A-423D-4723-B9E9-475A9076B3C1}" type="presOf" srcId="{17AEF9C7-51F0-43E6-9E12-E0A646F609A1}" destId="{FB908A1C-D986-4C5B-991D-26F517E7041A}" srcOrd="1" destOrd="0" presId="urn:microsoft.com/office/officeart/2016/7/layout/VerticalDownArrowProcess"/>
    <dgm:cxn modelId="{27CB94A0-935E-4625-8F73-6A198AD81B45}" type="presOf" srcId="{ED31E3CD-F938-4AD8-8398-A48AB18E1D4F}" destId="{8D6635A1-875D-4552-9583-D8F55EAB8743}" srcOrd="0" destOrd="0" presId="urn:microsoft.com/office/officeart/2016/7/layout/VerticalDownArrowProcess"/>
    <dgm:cxn modelId="{9FE68553-4DD2-45B8-BAE1-11B62458CDDD}" srcId="{F9116EB9-47B5-4B53-BF6C-7B4309349A10}" destId="{12C0F2A2-0ED4-493E-B05A-D2B6C4DD481B}" srcOrd="0" destOrd="0" parTransId="{64E9C643-85F9-4A9C-9F93-5F5C551AB719}" sibTransId="{6BB2A204-EC61-45D7-9D8D-0CD3ACE0C8DB}"/>
    <dgm:cxn modelId="{23112306-0B1B-429B-9D15-E29021B7929F}" type="presOf" srcId="{F9116EB9-47B5-4B53-BF6C-7B4309349A10}" destId="{A993FE0A-B388-4C23-9E6B-BC066993A514}" srcOrd="0" destOrd="0" presId="urn:microsoft.com/office/officeart/2016/7/layout/VerticalDownArrowProcess"/>
    <dgm:cxn modelId="{11AB9FE4-5C0F-4842-AE4B-928C5A9EB26A}" type="presOf" srcId="{F93788D7-502F-4AFD-B134-52FFBE22A8C2}" destId="{5A1640C8-80A1-4EE4-B15C-3D6026421C16}" srcOrd="0" destOrd="0" presId="urn:microsoft.com/office/officeart/2016/7/layout/VerticalDownArrowProcess"/>
    <dgm:cxn modelId="{99BB4A32-6583-41F6-8088-CA173FE5DEF3}" srcId="{F6BF97A7-05D9-4CDD-B637-A8863584F711}" destId="{F93788D7-502F-4AFD-B134-52FFBE22A8C2}" srcOrd="0" destOrd="0" parTransId="{532389D7-C501-478C-BF29-8A30BE976226}" sibTransId="{0EB3972C-168F-468D-B874-F84FAF1BBFEF}"/>
    <dgm:cxn modelId="{82438753-78FF-4B24-81FD-DF685C02D56F}" type="presOf" srcId="{17AEF9C7-51F0-43E6-9E12-E0A646F609A1}" destId="{7D2E3BC0-FE83-484A-AD77-F3FB1109EF8B}" srcOrd="0" destOrd="0" presId="urn:microsoft.com/office/officeart/2016/7/layout/VerticalDownArrowProcess"/>
    <dgm:cxn modelId="{B5DFFC3B-F638-4BF2-87AF-4EA85090FAAB}" type="presOf" srcId="{F9116EB9-47B5-4B53-BF6C-7B4309349A10}" destId="{EDE27C4A-5CD8-474F-A5F2-A24E6060EAD9}" srcOrd="1" destOrd="0" presId="urn:microsoft.com/office/officeart/2016/7/layout/VerticalDownArrowProcess"/>
    <dgm:cxn modelId="{72F8FC9B-C1B7-41AE-B393-9008C8BE0E0D}" srcId="{C1EA3561-E913-47F5-936E-6A2749208E04}" destId="{F6BF97A7-05D9-4CDD-B637-A8863584F711}" srcOrd="3" destOrd="0" parTransId="{9E6A940E-6C79-4117-8DA3-D70044F63138}" sibTransId="{F0FC03C9-238B-4209-82C5-C2FC7CCF21C8}"/>
    <dgm:cxn modelId="{522AB746-6F3D-4F66-9EEB-5A1DE77DA678}" srcId="{C1EA3561-E913-47F5-936E-6A2749208E04}" destId="{F9116EB9-47B5-4B53-BF6C-7B4309349A10}" srcOrd="0" destOrd="0" parTransId="{2641C1DF-CC69-4064-A722-52F2A30B9443}" sibTransId="{F5FC3807-31B7-4573-B2EB-66E86B170D5C}"/>
    <dgm:cxn modelId="{771DE24F-82A6-47B5-842F-E2490EBE8A15}" srcId="{17AEF9C7-51F0-43E6-9E12-E0A646F609A1}" destId="{FCCCB786-2519-4E9D-8C00-690E3B340841}" srcOrd="0" destOrd="0" parTransId="{3A5FD98B-D463-41C0-9239-F12ECD91101B}" sibTransId="{028E719A-3548-41A9-8CF9-025942792AD9}"/>
    <dgm:cxn modelId="{00C0FF27-ED45-49B5-854E-822F59724A55}" type="presOf" srcId="{F6BF97A7-05D9-4CDD-B637-A8863584F711}" destId="{CCD80269-4675-4302-9F56-1249D9C65BFF}" srcOrd="0" destOrd="0" presId="urn:microsoft.com/office/officeart/2016/7/layout/VerticalDownArrowProcess"/>
    <dgm:cxn modelId="{AE653F7A-9DBE-43DC-995D-A248EFC1D28A}" srcId="{C1EA3561-E913-47F5-936E-6A2749208E04}" destId="{665033C4-20D2-4435-8B73-C3BF73E3A501}" srcOrd="2" destOrd="0" parTransId="{ECC987CA-FCEC-457E-980F-E074544D982D}" sibTransId="{9E09D791-8FD8-4F39-ADD8-16E2C369EBF9}"/>
    <dgm:cxn modelId="{D84ABE86-17F1-46F1-9B37-4E32B4690BCA}" type="presOf" srcId="{12C0F2A2-0ED4-493E-B05A-D2B6C4DD481B}" destId="{9BE34BD3-5935-48F9-967F-64D159E7640C}" srcOrd="0" destOrd="0" presId="urn:microsoft.com/office/officeart/2016/7/layout/VerticalDownArrowProcess"/>
    <dgm:cxn modelId="{02D8B2CD-8FEB-4D7E-93C8-A08E54DA463D}" type="presParOf" srcId="{44317EF3-8DCB-46B3-BE77-12AD5240F15A}" destId="{6FCF28B1-52C9-45AA-9428-BFFC0EA4F552}" srcOrd="0" destOrd="0" presId="urn:microsoft.com/office/officeart/2016/7/layout/VerticalDownArrowProcess"/>
    <dgm:cxn modelId="{CCA57071-4B81-4EF7-B89B-A18150940B9B}" type="presParOf" srcId="{6FCF28B1-52C9-45AA-9428-BFFC0EA4F552}" destId="{CCD80269-4675-4302-9F56-1249D9C65BFF}" srcOrd="0" destOrd="0" presId="urn:microsoft.com/office/officeart/2016/7/layout/VerticalDownArrowProcess"/>
    <dgm:cxn modelId="{2F46365F-6798-4B3D-B1EC-68FAB36F5767}" type="presParOf" srcId="{6FCF28B1-52C9-45AA-9428-BFFC0EA4F552}" destId="{5A1640C8-80A1-4EE4-B15C-3D6026421C16}" srcOrd="1" destOrd="0" presId="urn:microsoft.com/office/officeart/2016/7/layout/VerticalDownArrowProcess"/>
    <dgm:cxn modelId="{2EEB8521-7CA2-4AF3-B52C-F026EBB49A03}" type="presParOf" srcId="{44317EF3-8DCB-46B3-BE77-12AD5240F15A}" destId="{8F273761-40ED-4A75-BDAE-049FD1ED062D}" srcOrd="1" destOrd="0" presId="urn:microsoft.com/office/officeart/2016/7/layout/VerticalDownArrowProcess"/>
    <dgm:cxn modelId="{64133B24-3C99-4BE4-9894-754C1E7C76B3}" type="presParOf" srcId="{44317EF3-8DCB-46B3-BE77-12AD5240F15A}" destId="{C5C5F278-E884-481D-A859-1BE3C1AA4828}" srcOrd="2" destOrd="0" presId="urn:microsoft.com/office/officeart/2016/7/layout/VerticalDownArrowProcess"/>
    <dgm:cxn modelId="{4C655643-DD27-4E6E-BCAC-5CE0B6E48DBE}" type="presParOf" srcId="{C5C5F278-E884-481D-A859-1BE3C1AA4828}" destId="{18CF78F4-AEED-4398-8AEA-9B3A4AB5638D}" srcOrd="0" destOrd="0" presId="urn:microsoft.com/office/officeart/2016/7/layout/VerticalDownArrowProcess"/>
    <dgm:cxn modelId="{7B9515AE-8F31-4082-8E07-F1A339F8C7C0}" type="presParOf" srcId="{C5C5F278-E884-481D-A859-1BE3C1AA4828}" destId="{D4412C8C-335C-46AE-B23E-2662B583E8CF}" srcOrd="1" destOrd="0" presId="urn:microsoft.com/office/officeart/2016/7/layout/VerticalDownArrowProcess"/>
    <dgm:cxn modelId="{5ED51915-A5C3-4DB5-BFF6-93735D5CFEBC}" type="presParOf" srcId="{C5C5F278-E884-481D-A859-1BE3C1AA4828}" destId="{8D6635A1-875D-4552-9583-D8F55EAB8743}" srcOrd="2" destOrd="0" presId="urn:microsoft.com/office/officeart/2016/7/layout/VerticalDownArrowProcess"/>
    <dgm:cxn modelId="{9911B28D-A9AB-46E7-BE8E-523ADD645672}" type="presParOf" srcId="{44317EF3-8DCB-46B3-BE77-12AD5240F15A}" destId="{15E5A343-7F6C-477C-800C-E8FCA8FB11F9}" srcOrd="3" destOrd="0" presId="urn:microsoft.com/office/officeart/2016/7/layout/VerticalDownArrowProcess"/>
    <dgm:cxn modelId="{2A9D15FF-DEB9-436B-BB88-9924E8520312}" type="presParOf" srcId="{44317EF3-8DCB-46B3-BE77-12AD5240F15A}" destId="{F104D4B0-0AA4-410C-AF4C-D32CB6953284}" srcOrd="4" destOrd="0" presId="urn:microsoft.com/office/officeart/2016/7/layout/VerticalDownArrowProcess"/>
    <dgm:cxn modelId="{9B28AC2E-3DF1-4B0E-9680-C0E834268557}" type="presParOf" srcId="{F104D4B0-0AA4-410C-AF4C-D32CB6953284}" destId="{7D2E3BC0-FE83-484A-AD77-F3FB1109EF8B}" srcOrd="0" destOrd="0" presId="urn:microsoft.com/office/officeart/2016/7/layout/VerticalDownArrowProcess"/>
    <dgm:cxn modelId="{24FAD3B0-4DBC-48CB-965B-61EFB7AA64DF}" type="presParOf" srcId="{F104D4B0-0AA4-410C-AF4C-D32CB6953284}" destId="{FB908A1C-D986-4C5B-991D-26F517E7041A}" srcOrd="1" destOrd="0" presId="urn:microsoft.com/office/officeart/2016/7/layout/VerticalDownArrowProcess"/>
    <dgm:cxn modelId="{B3776014-E681-44B3-AAA3-1D0D2444C1CE}" type="presParOf" srcId="{F104D4B0-0AA4-410C-AF4C-D32CB6953284}" destId="{18967161-3B74-44BC-9DF1-D84741537DEC}" srcOrd="2" destOrd="0" presId="urn:microsoft.com/office/officeart/2016/7/layout/VerticalDownArrowProcess"/>
    <dgm:cxn modelId="{556A85D1-19E5-44B1-A204-762A8A368F51}" type="presParOf" srcId="{44317EF3-8DCB-46B3-BE77-12AD5240F15A}" destId="{1281A2A9-60DC-4485-A95C-C834A2BB851D}" srcOrd="5" destOrd="0" presId="urn:microsoft.com/office/officeart/2016/7/layout/VerticalDownArrowProcess"/>
    <dgm:cxn modelId="{0C8FD8D9-55DC-4210-8AEA-FAF463626D45}" type="presParOf" srcId="{44317EF3-8DCB-46B3-BE77-12AD5240F15A}" destId="{6BAC52EE-262F-48E5-ABF3-456AC153002E}" srcOrd="6" destOrd="0" presId="urn:microsoft.com/office/officeart/2016/7/layout/VerticalDownArrowProcess"/>
    <dgm:cxn modelId="{F6D15A55-C429-44DD-AFA3-56E6DCEDA486}" type="presParOf" srcId="{6BAC52EE-262F-48E5-ABF3-456AC153002E}" destId="{A993FE0A-B388-4C23-9E6B-BC066993A514}" srcOrd="0" destOrd="0" presId="urn:microsoft.com/office/officeart/2016/7/layout/VerticalDownArrowProcess"/>
    <dgm:cxn modelId="{D78772C6-65C5-4E5B-99C0-0554E23CCA17}" type="presParOf" srcId="{6BAC52EE-262F-48E5-ABF3-456AC153002E}" destId="{EDE27C4A-5CD8-474F-A5F2-A24E6060EAD9}" srcOrd="1" destOrd="0" presId="urn:microsoft.com/office/officeart/2016/7/layout/VerticalDownArrowProcess"/>
    <dgm:cxn modelId="{9FD28B57-E58E-4F0A-9C07-6E4F5B720D40}" type="presParOf" srcId="{6BAC52EE-262F-48E5-ABF3-456AC153002E}" destId="{9BE34BD3-5935-48F9-967F-64D159E7640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FCB3B-46DD-49D4-985A-49B531C7D015}">
      <dsp:nvSpPr>
        <dsp:cNvPr id="0" name=""/>
        <dsp:cNvSpPr/>
      </dsp:nvSpPr>
      <dsp:spPr>
        <a:xfrm>
          <a:off x="0" y="4574598"/>
          <a:ext cx="1864542" cy="500595"/>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lvl="0" algn="ctr" defTabSz="800100">
            <a:lnSpc>
              <a:spcPct val="90000"/>
            </a:lnSpc>
            <a:spcBef>
              <a:spcPct val="0"/>
            </a:spcBef>
            <a:spcAft>
              <a:spcPct val="35000"/>
            </a:spcAft>
          </a:pPr>
          <a:r>
            <a:rPr lang="en-US" sz="1800" kern="1200"/>
            <a:t>Implement</a:t>
          </a:r>
        </a:p>
      </dsp:txBody>
      <dsp:txXfrm>
        <a:off x="0" y="4574598"/>
        <a:ext cx="1864542" cy="500595"/>
      </dsp:txXfrm>
    </dsp:sp>
    <dsp:sp modelId="{1E253FE4-DC2A-4DB2-AED2-2F778B6448C7}">
      <dsp:nvSpPr>
        <dsp:cNvPr id="0" name=""/>
        <dsp:cNvSpPr/>
      </dsp:nvSpPr>
      <dsp:spPr>
        <a:xfrm>
          <a:off x="1864542" y="4574598"/>
          <a:ext cx="5593627" cy="500595"/>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lvl="0" algn="l" defTabSz="488950">
            <a:lnSpc>
              <a:spcPct val="90000"/>
            </a:lnSpc>
            <a:spcBef>
              <a:spcPct val="0"/>
            </a:spcBef>
            <a:spcAft>
              <a:spcPct val="35000"/>
            </a:spcAft>
          </a:pPr>
          <a:r>
            <a:rPr lang="en-US" sz="1100" kern="1200" dirty="0"/>
            <a:t>Implement an obstacle prevention system in front of the user, using a presence sensor to avoid a trip or accident</a:t>
          </a:r>
        </a:p>
      </dsp:txBody>
      <dsp:txXfrm>
        <a:off x="1864542" y="4574598"/>
        <a:ext cx="5593627" cy="500595"/>
      </dsp:txXfrm>
    </dsp:sp>
    <dsp:sp modelId="{58E724F8-A582-4AC9-89B9-0342DBEE42C1}">
      <dsp:nvSpPr>
        <dsp:cNvPr id="0" name=""/>
        <dsp:cNvSpPr/>
      </dsp:nvSpPr>
      <dsp:spPr>
        <a:xfrm rot="10800000">
          <a:off x="0" y="3812191"/>
          <a:ext cx="1864542" cy="769916"/>
        </a:xfrm>
        <a:prstGeom prst="upArrowCallout">
          <a:avLst>
            <a:gd name="adj1" fmla="val 5000"/>
            <a:gd name="adj2" fmla="val 10000"/>
            <a:gd name="adj3" fmla="val 15000"/>
            <a:gd name="adj4" fmla="val 64977"/>
          </a:avLst>
        </a:prstGeom>
        <a:solidFill>
          <a:schemeClr val="accent5">
            <a:hueOff val="-551426"/>
            <a:satOff val="-2962"/>
            <a:lumOff val="1013"/>
            <a:alphaOff val="0"/>
          </a:schemeClr>
        </a:solidFill>
        <a:ln w="15875" cap="flat" cmpd="sng" algn="ctr">
          <a:solidFill>
            <a:schemeClr val="accent5">
              <a:hueOff val="-551426"/>
              <a:satOff val="-2962"/>
              <a:lumOff val="10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lvl="0" algn="ctr" defTabSz="800100">
            <a:lnSpc>
              <a:spcPct val="90000"/>
            </a:lnSpc>
            <a:spcBef>
              <a:spcPct val="0"/>
            </a:spcBef>
            <a:spcAft>
              <a:spcPct val="35000"/>
            </a:spcAft>
          </a:pPr>
          <a:r>
            <a:rPr lang="en-US" sz="1800" kern="1200"/>
            <a:t>Develop</a:t>
          </a:r>
        </a:p>
      </dsp:txBody>
      <dsp:txXfrm rot="-10800000">
        <a:off x="0" y="3812191"/>
        <a:ext cx="1864542" cy="500445"/>
      </dsp:txXfrm>
    </dsp:sp>
    <dsp:sp modelId="{4B7ECEC2-FBEA-4D0F-9DF9-7A788E6B4492}">
      <dsp:nvSpPr>
        <dsp:cNvPr id="0" name=""/>
        <dsp:cNvSpPr/>
      </dsp:nvSpPr>
      <dsp:spPr>
        <a:xfrm>
          <a:off x="1864542" y="3812191"/>
          <a:ext cx="5593627" cy="500445"/>
        </a:xfrm>
        <a:prstGeom prst="rect">
          <a:avLst/>
        </a:prstGeom>
        <a:solidFill>
          <a:schemeClr val="accent5">
            <a:tint val="40000"/>
            <a:alpha val="90000"/>
            <a:hueOff val="-631454"/>
            <a:satOff val="-2283"/>
            <a:lumOff val="154"/>
            <a:alphaOff val="0"/>
          </a:schemeClr>
        </a:solidFill>
        <a:ln w="15875" cap="flat" cmpd="sng" algn="ctr">
          <a:solidFill>
            <a:schemeClr val="accent5">
              <a:tint val="40000"/>
              <a:alpha val="90000"/>
              <a:hueOff val="-631454"/>
              <a:satOff val="-2283"/>
              <a:lumOff val="1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lvl="0" algn="l" defTabSz="488950">
            <a:lnSpc>
              <a:spcPct val="90000"/>
            </a:lnSpc>
            <a:spcBef>
              <a:spcPct val="0"/>
            </a:spcBef>
            <a:spcAft>
              <a:spcPct val="35000"/>
            </a:spcAft>
          </a:pPr>
          <a:r>
            <a:rPr lang="en-US" sz="1100" kern="1200" dirty="0"/>
            <a:t>Develop a program that allows interactive guidance between the device and the user to reach the destination point.</a:t>
          </a:r>
        </a:p>
      </dsp:txBody>
      <dsp:txXfrm>
        <a:off x="1864542" y="3812191"/>
        <a:ext cx="5593627" cy="500445"/>
      </dsp:txXfrm>
    </dsp:sp>
    <dsp:sp modelId="{261A95B4-1B24-4E90-99D5-E9911E871B49}">
      <dsp:nvSpPr>
        <dsp:cNvPr id="0" name=""/>
        <dsp:cNvSpPr/>
      </dsp:nvSpPr>
      <dsp:spPr>
        <a:xfrm rot="10800000">
          <a:off x="0" y="3049783"/>
          <a:ext cx="1864542" cy="769916"/>
        </a:xfrm>
        <a:prstGeom prst="upArrowCallout">
          <a:avLst>
            <a:gd name="adj1" fmla="val 5000"/>
            <a:gd name="adj2" fmla="val 10000"/>
            <a:gd name="adj3" fmla="val 15000"/>
            <a:gd name="adj4" fmla="val 64977"/>
          </a:avLst>
        </a:prstGeom>
        <a:solidFill>
          <a:schemeClr val="accent5">
            <a:hueOff val="-1102852"/>
            <a:satOff val="-5923"/>
            <a:lumOff val="2026"/>
            <a:alphaOff val="0"/>
          </a:schemeClr>
        </a:solidFill>
        <a:ln w="15875" cap="flat" cmpd="sng" algn="ctr">
          <a:solidFill>
            <a:schemeClr val="accent5">
              <a:hueOff val="-1102852"/>
              <a:satOff val="-5923"/>
              <a:lumOff val="20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lvl="0" algn="ctr" defTabSz="800100">
            <a:lnSpc>
              <a:spcPct val="90000"/>
            </a:lnSpc>
            <a:spcBef>
              <a:spcPct val="0"/>
            </a:spcBef>
            <a:spcAft>
              <a:spcPct val="35000"/>
            </a:spcAft>
          </a:pPr>
          <a:r>
            <a:rPr lang="en-US" sz="1800" kern="1200"/>
            <a:t>Develop</a:t>
          </a:r>
        </a:p>
      </dsp:txBody>
      <dsp:txXfrm rot="-10800000">
        <a:off x="0" y="3049783"/>
        <a:ext cx="1864542" cy="500445"/>
      </dsp:txXfrm>
    </dsp:sp>
    <dsp:sp modelId="{5A4B5FA2-C059-4429-92B2-7BC9BD03E5FE}">
      <dsp:nvSpPr>
        <dsp:cNvPr id="0" name=""/>
        <dsp:cNvSpPr/>
      </dsp:nvSpPr>
      <dsp:spPr>
        <a:xfrm>
          <a:off x="1864542" y="3049783"/>
          <a:ext cx="5593627" cy="500445"/>
        </a:xfrm>
        <a:prstGeom prst="rect">
          <a:avLst/>
        </a:prstGeom>
        <a:solidFill>
          <a:schemeClr val="accent5">
            <a:tint val="40000"/>
            <a:alpha val="90000"/>
            <a:hueOff val="-1262909"/>
            <a:satOff val="-4566"/>
            <a:lumOff val="308"/>
            <a:alphaOff val="0"/>
          </a:schemeClr>
        </a:solidFill>
        <a:ln w="15875" cap="flat" cmpd="sng" algn="ctr">
          <a:solidFill>
            <a:schemeClr val="accent5">
              <a:tint val="40000"/>
              <a:alpha val="90000"/>
              <a:hueOff val="-1262909"/>
              <a:satOff val="-4566"/>
              <a:lumOff val="3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lvl="0" algn="l" defTabSz="488950">
            <a:lnSpc>
              <a:spcPct val="90000"/>
            </a:lnSpc>
            <a:spcBef>
              <a:spcPct val="0"/>
            </a:spcBef>
            <a:spcAft>
              <a:spcPct val="35000"/>
            </a:spcAft>
          </a:pPr>
          <a:r>
            <a:rPr lang="en-US" sz="1100" kern="1200"/>
            <a:t>Develop a code in Python that allows to show the location of the device on the map.</a:t>
          </a:r>
        </a:p>
      </dsp:txBody>
      <dsp:txXfrm>
        <a:off x="1864542" y="3049783"/>
        <a:ext cx="5593627" cy="500445"/>
      </dsp:txXfrm>
    </dsp:sp>
    <dsp:sp modelId="{1E140194-0B94-40B2-8FA5-478E25E7DA0E}">
      <dsp:nvSpPr>
        <dsp:cNvPr id="0" name=""/>
        <dsp:cNvSpPr/>
      </dsp:nvSpPr>
      <dsp:spPr>
        <a:xfrm rot="10800000">
          <a:off x="0" y="2287376"/>
          <a:ext cx="1864542" cy="769916"/>
        </a:xfrm>
        <a:prstGeom prst="upArrowCallout">
          <a:avLst>
            <a:gd name="adj1" fmla="val 5000"/>
            <a:gd name="adj2" fmla="val 10000"/>
            <a:gd name="adj3" fmla="val 15000"/>
            <a:gd name="adj4" fmla="val 64977"/>
          </a:avLst>
        </a:prstGeom>
        <a:solidFill>
          <a:schemeClr val="accent5">
            <a:hueOff val="-1654278"/>
            <a:satOff val="-8885"/>
            <a:lumOff val="3039"/>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lvl="0" algn="ctr" defTabSz="800100">
            <a:lnSpc>
              <a:spcPct val="90000"/>
            </a:lnSpc>
            <a:spcBef>
              <a:spcPct val="0"/>
            </a:spcBef>
            <a:spcAft>
              <a:spcPct val="35000"/>
            </a:spcAft>
          </a:pPr>
          <a:r>
            <a:rPr lang="en-US" sz="1800" kern="1200"/>
            <a:t>Program</a:t>
          </a:r>
        </a:p>
      </dsp:txBody>
      <dsp:txXfrm rot="-10800000">
        <a:off x="0" y="2287376"/>
        <a:ext cx="1864542" cy="500445"/>
      </dsp:txXfrm>
    </dsp:sp>
    <dsp:sp modelId="{0E115CBF-01CB-4C30-8AF5-952275C4BD9A}">
      <dsp:nvSpPr>
        <dsp:cNvPr id="0" name=""/>
        <dsp:cNvSpPr/>
      </dsp:nvSpPr>
      <dsp:spPr>
        <a:xfrm>
          <a:off x="1864542" y="2287376"/>
          <a:ext cx="5593627" cy="500445"/>
        </a:xfrm>
        <a:prstGeom prst="rect">
          <a:avLst/>
        </a:prstGeom>
        <a:solidFill>
          <a:schemeClr val="accent5">
            <a:tint val="40000"/>
            <a:alpha val="90000"/>
            <a:hueOff val="-1894363"/>
            <a:satOff val="-6849"/>
            <a:lumOff val="462"/>
            <a:alphaOff val="0"/>
          </a:schemeClr>
        </a:solidFill>
        <a:ln w="15875" cap="flat" cmpd="sng" algn="ctr">
          <a:solidFill>
            <a:schemeClr val="accent5">
              <a:tint val="40000"/>
              <a:alpha val="90000"/>
              <a:hueOff val="-1894363"/>
              <a:satOff val="-6849"/>
              <a:lumOff val="4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lvl="0" algn="l" defTabSz="488950">
            <a:lnSpc>
              <a:spcPct val="90000"/>
            </a:lnSpc>
            <a:spcBef>
              <a:spcPct val="0"/>
            </a:spcBef>
            <a:spcAft>
              <a:spcPct val="35000"/>
            </a:spcAft>
          </a:pPr>
          <a:r>
            <a:rPr lang="en-US" sz="1100" kern="1200"/>
            <a:t>Program the device in a Linux environment, taking advantage of the Open Source codes, to show its location coordinates by console.</a:t>
          </a:r>
        </a:p>
      </dsp:txBody>
      <dsp:txXfrm>
        <a:off x="1864542" y="2287376"/>
        <a:ext cx="5593627" cy="500445"/>
      </dsp:txXfrm>
    </dsp:sp>
    <dsp:sp modelId="{B9A59F8C-9AD6-41E2-875F-CB4A12C183FF}">
      <dsp:nvSpPr>
        <dsp:cNvPr id="0" name=""/>
        <dsp:cNvSpPr/>
      </dsp:nvSpPr>
      <dsp:spPr>
        <a:xfrm rot="10800000">
          <a:off x="0" y="1524968"/>
          <a:ext cx="1864542" cy="769916"/>
        </a:xfrm>
        <a:prstGeom prst="upArrowCallout">
          <a:avLst>
            <a:gd name="adj1" fmla="val 5000"/>
            <a:gd name="adj2" fmla="val 10000"/>
            <a:gd name="adj3" fmla="val 15000"/>
            <a:gd name="adj4" fmla="val 64977"/>
          </a:avLst>
        </a:prstGeom>
        <a:solidFill>
          <a:schemeClr val="accent5">
            <a:hueOff val="-2205704"/>
            <a:satOff val="-11847"/>
            <a:lumOff val="4052"/>
            <a:alphaOff val="0"/>
          </a:schemeClr>
        </a:solidFill>
        <a:ln w="15875" cap="flat" cmpd="sng" algn="ctr">
          <a:solidFill>
            <a:schemeClr val="accent5">
              <a:hueOff val="-2205704"/>
              <a:satOff val="-11847"/>
              <a:lumOff val="40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lvl="0" algn="ctr" defTabSz="800100">
            <a:lnSpc>
              <a:spcPct val="90000"/>
            </a:lnSpc>
            <a:spcBef>
              <a:spcPct val="0"/>
            </a:spcBef>
            <a:spcAft>
              <a:spcPct val="35000"/>
            </a:spcAft>
          </a:pPr>
          <a:r>
            <a:rPr lang="en-US" sz="1800" kern="1200"/>
            <a:t>Choose</a:t>
          </a:r>
        </a:p>
      </dsp:txBody>
      <dsp:txXfrm rot="-10800000">
        <a:off x="0" y="1524968"/>
        <a:ext cx="1864542" cy="500445"/>
      </dsp:txXfrm>
    </dsp:sp>
    <dsp:sp modelId="{251E46D0-EF9A-4797-BFA6-7F0CF580F070}">
      <dsp:nvSpPr>
        <dsp:cNvPr id="0" name=""/>
        <dsp:cNvSpPr/>
      </dsp:nvSpPr>
      <dsp:spPr>
        <a:xfrm>
          <a:off x="1864542" y="1524968"/>
          <a:ext cx="5593627" cy="500445"/>
        </a:xfrm>
        <a:prstGeom prst="rect">
          <a:avLst/>
        </a:prstGeom>
        <a:solidFill>
          <a:schemeClr val="accent5">
            <a:tint val="40000"/>
            <a:alpha val="90000"/>
            <a:hueOff val="-2525817"/>
            <a:satOff val="-9133"/>
            <a:lumOff val="615"/>
            <a:alphaOff val="0"/>
          </a:schemeClr>
        </a:solidFill>
        <a:ln w="15875" cap="flat" cmpd="sng" algn="ctr">
          <a:solidFill>
            <a:schemeClr val="accent5">
              <a:tint val="40000"/>
              <a:alpha val="90000"/>
              <a:hueOff val="-2525817"/>
              <a:satOff val="-9133"/>
              <a:lumOff val="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lvl="0" algn="l" defTabSz="488950">
            <a:lnSpc>
              <a:spcPct val="90000"/>
            </a:lnSpc>
            <a:spcBef>
              <a:spcPct val="0"/>
            </a:spcBef>
            <a:spcAft>
              <a:spcPct val="35000"/>
            </a:spcAft>
          </a:pPr>
          <a:r>
            <a:rPr lang="en-US" sz="1100" kern="1200"/>
            <a:t>Choose a suitable prototyping platform for a wearable.</a:t>
          </a:r>
        </a:p>
      </dsp:txBody>
      <dsp:txXfrm>
        <a:off x="1864542" y="1524968"/>
        <a:ext cx="5593627" cy="500445"/>
      </dsp:txXfrm>
    </dsp:sp>
    <dsp:sp modelId="{EE70A344-6CA1-465F-B049-86E6B4F8CFE2}">
      <dsp:nvSpPr>
        <dsp:cNvPr id="0" name=""/>
        <dsp:cNvSpPr/>
      </dsp:nvSpPr>
      <dsp:spPr>
        <a:xfrm rot="10800000">
          <a:off x="0" y="762561"/>
          <a:ext cx="1864542" cy="769916"/>
        </a:xfrm>
        <a:prstGeom prst="upArrowCallout">
          <a:avLst>
            <a:gd name="adj1" fmla="val 5000"/>
            <a:gd name="adj2" fmla="val 10000"/>
            <a:gd name="adj3" fmla="val 15000"/>
            <a:gd name="adj4" fmla="val 64977"/>
          </a:avLst>
        </a:prstGeom>
        <a:solidFill>
          <a:schemeClr val="accent5">
            <a:hueOff val="-2757130"/>
            <a:satOff val="-14808"/>
            <a:lumOff val="5065"/>
            <a:alphaOff val="0"/>
          </a:schemeClr>
        </a:solidFill>
        <a:ln w="15875" cap="flat" cmpd="sng" algn="ctr">
          <a:solidFill>
            <a:schemeClr val="accent5">
              <a:hueOff val="-2757130"/>
              <a:satOff val="-14808"/>
              <a:lumOff val="5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lvl="0" algn="ctr" defTabSz="800100">
            <a:lnSpc>
              <a:spcPct val="90000"/>
            </a:lnSpc>
            <a:spcBef>
              <a:spcPct val="0"/>
            </a:spcBef>
            <a:spcAft>
              <a:spcPct val="35000"/>
            </a:spcAft>
          </a:pPr>
          <a:r>
            <a:rPr lang="en-US" sz="1800" kern="1200"/>
            <a:t>Investigate</a:t>
          </a:r>
        </a:p>
      </dsp:txBody>
      <dsp:txXfrm rot="-10800000">
        <a:off x="0" y="762561"/>
        <a:ext cx="1864542" cy="500445"/>
      </dsp:txXfrm>
    </dsp:sp>
    <dsp:sp modelId="{231CDEFA-1E52-48E9-B839-7685DB9F32CD}">
      <dsp:nvSpPr>
        <dsp:cNvPr id="0" name=""/>
        <dsp:cNvSpPr/>
      </dsp:nvSpPr>
      <dsp:spPr>
        <a:xfrm>
          <a:off x="1864542" y="762561"/>
          <a:ext cx="5593627" cy="500445"/>
        </a:xfrm>
        <a:prstGeom prst="rect">
          <a:avLst/>
        </a:prstGeom>
        <a:solidFill>
          <a:schemeClr val="accent5">
            <a:tint val="40000"/>
            <a:alpha val="90000"/>
            <a:hueOff val="-3157272"/>
            <a:satOff val="-11416"/>
            <a:lumOff val="769"/>
            <a:alphaOff val="0"/>
          </a:schemeClr>
        </a:solidFill>
        <a:ln w="15875" cap="flat" cmpd="sng" algn="ctr">
          <a:solidFill>
            <a:schemeClr val="accent5">
              <a:tint val="40000"/>
              <a:alpha val="90000"/>
              <a:hueOff val="-3157272"/>
              <a:satOff val="-11416"/>
              <a:lumOff val="7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lvl="0" algn="l" defTabSz="488950">
            <a:lnSpc>
              <a:spcPct val="90000"/>
            </a:lnSpc>
            <a:spcBef>
              <a:spcPct val="0"/>
            </a:spcBef>
            <a:spcAft>
              <a:spcPct val="35000"/>
            </a:spcAft>
          </a:pPr>
          <a:r>
            <a:rPr lang="en-US" sz="1100" kern="1200"/>
            <a:t>Investigate geolocation technologies to choose the most suitable for the project.</a:t>
          </a:r>
        </a:p>
      </dsp:txBody>
      <dsp:txXfrm>
        <a:off x="1864542" y="762561"/>
        <a:ext cx="5593627" cy="500445"/>
      </dsp:txXfrm>
    </dsp:sp>
    <dsp:sp modelId="{33552C64-9CCA-4985-AD1B-9C2B2943616D}">
      <dsp:nvSpPr>
        <dsp:cNvPr id="0" name=""/>
        <dsp:cNvSpPr/>
      </dsp:nvSpPr>
      <dsp:spPr>
        <a:xfrm rot="10800000">
          <a:off x="0" y="153"/>
          <a:ext cx="1864542" cy="769916"/>
        </a:xfrm>
        <a:prstGeom prst="upArrowCallout">
          <a:avLst>
            <a:gd name="adj1" fmla="val 5000"/>
            <a:gd name="adj2" fmla="val 10000"/>
            <a:gd name="adj3" fmla="val 15000"/>
            <a:gd name="adj4" fmla="val 64977"/>
          </a:avLst>
        </a:prstGeom>
        <a:solidFill>
          <a:schemeClr val="accent5">
            <a:hueOff val="-3308557"/>
            <a:satOff val="-17770"/>
            <a:lumOff val="6078"/>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606" tIns="128016" rIns="132606" bIns="128016" numCol="1" spcCol="1270" anchor="ctr" anchorCtr="0">
          <a:noAutofit/>
        </a:bodyPr>
        <a:lstStyle/>
        <a:p>
          <a:pPr lvl="0" algn="ctr" defTabSz="800100">
            <a:lnSpc>
              <a:spcPct val="90000"/>
            </a:lnSpc>
            <a:spcBef>
              <a:spcPct val="0"/>
            </a:spcBef>
            <a:spcAft>
              <a:spcPct val="35000"/>
            </a:spcAft>
          </a:pPr>
          <a:r>
            <a:rPr lang="en-US" sz="1800" kern="1200"/>
            <a:t>Consider</a:t>
          </a:r>
        </a:p>
      </dsp:txBody>
      <dsp:txXfrm rot="-10800000">
        <a:off x="0" y="153"/>
        <a:ext cx="1864542" cy="500445"/>
      </dsp:txXfrm>
    </dsp:sp>
    <dsp:sp modelId="{5C6FEA53-6C66-4995-860B-96B5E0D05C21}">
      <dsp:nvSpPr>
        <dsp:cNvPr id="0" name=""/>
        <dsp:cNvSpPr/>
      </dsp:nvSpPr>
      <dsp:spPr>
        <a:xfrm>
          <a:off x="1864542" y="153"/>
          <a:ext cx="5593627" cy="500445"/>
        </a:xfrm>
        <a:prstGeom prst="rect">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3788726"/>
              <a:satOff val="-13699"/>
              <a:lumOff val="9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465" tIns="139700" rIns="113465" bIns="139700" numCol="1" spcCol="1270" anchor="ctr" anchorCtr="0">
          <a:noAutofit/>
        </a:bodyPr>
        <a:lstStyle/>
        <a:p>
          <a:pPr lvl="0" algn="l" defTabSz="488950">
            <a:lnSpc>
              <a:spcPct val="90000"/>
            </a:lnSpc>
            <a:spcBef>
              <a:spcPct val="0"/>
            </a:spcBef>
            <a:spcAft>
              <a:spcPct val="35000"/>
            </a:spcAft>
          </a:pPr>
          <a:r>
            <a:rPr lang="en-US" sz="1100" kern="1200" dirty="0"/>
            <a:t>Consider each detail of the problem, thus empathizing with the user, achieve a solution as effective as possible.</a:t>
          </a:r>
        </a:p>
      </dsp:txBody>
      <dsp:txXfrm>
        <a:off x="1864542" y="153"/>
        <a:ext cx="5593627" cy="500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80269-4675-4302-9F56-1249D9C65BFF}">
      <dsp:nvSpPr>
        <dsp:cNvPr id="0" name=""/>
        <dsp:cNvSpPr/>
      </dsp:nvSpPr>
      <dsp:spPr>
        <a:xfrm>
          <a:off x="0" y="3366007"/>
          <a:ext cx="2516688" cy="736400"/>
        </a:xfrm>
        <a:prstGeom prst="rect">
          <a:avLst/>
        </a:prstGeom>
        <a:gradFill rotWithShape="0">
          <a:gsLst>
            <a:gs pos="0">
              <a:schemeClr val="accent2">
                <a:hueOff val="0"/>
                <a:satOff val="0"/>
                <a:lumOff val="0"/>
                <a:alphaOff val="0"/>
                <a:tint val="58000"/>
                <a:satMod val="108000"/>
                <a:lumMod val="110000"/>
              </a:schemeClr>
            </a:gs>
            <a:gs pos="100000">
              <a:schemeClr val="accent2">
                <a:hueOff val="0"/>
                <a:satOff val="0"/>
                <a:lumOff val="0"/>
                <a:alphaOff val="0"/>
                <a:tint val="81000"/>
                <a:satMod val="109000"/>
                <a:lumMod val="105000"/>
              </a:schemeClr>
            </a:gs>
          </a:gsLst>
          <a:lin ang="5040000" scaled="0"/>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8987" tIns="142240" rIns="178987" bIns="142240" numCol="1" spcCol="1270" anchor="ctr" anchorCtr="0">
          <a:noAutofit/>
        </a:bodyPr>
        <a:lstStyle/>
        <a:p>
          <a:pPr lvl="0" algn="ctr" defTabSz="889000">
            <a:lnSpc>
              <a:spcPct val="90000"/>
            </a:lnSpc>
            <a:spcBef>
              <a:spcPct val="0"/>
            </a:spcBef>
            <a:spcAft>
              <a:spcPct val="35000"/>
            </a:spcAft>
          </a:pPr>
          <a:r>
            <a:rPr lang="en-US" sz="2000" kern="1200"/>
            <a:t>Be</a:t>
          </a:r>
        </a:p>
      </dsp:txBody>
      <dsp:txXfrm>
        <a:off x="0" y="3366007"/>
        <a:ext cx="2516688" cy="736400"/>
      </dsp:txXfrm>
    </dsp:sp>
    <dsp:sp modelId="{5A1640C8-80A1-4EE4-B15C-3D6026421C16}">
      <dsp:nvSpPr>
        <dsp:cNvPr id="0" name=""/>
        <dsp:cNvSpPr/>
      </dsp:nvSpPr>
      <dsp:spPr>
        <a:xfrm>
          <a:off x="2516687" y="3366007"/>
          <a:ext cx="7550064" cy="73640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151" tIns="177800" rIns="153151" bIns="177800" numCol="1" spcCol="1270" anchor="ctr" anchorCtr="0">
          <a:noAutofit/>
        </a:bodyPr>
        <a:lstStyle/>
        <a:p>
          <a:pPr lvl="0" algn="l" defTabSz="622300">
            <a:lnSpc>
              <a:spcPct val="90000"/>
            </a:lnSpc>
            <a:spcBef>
              <a:spcPct val="0"/>
            </a:spcBef>
            <a:spcAft>
              <a:spcPct val="35000"/>
            </a:spcAft>
          </a:pPr>
          <a:r>
            <a:rPr lang="en-US" sz="1400" kern="1200" dirty="0"/>
            <a:t>Google Maps will be used to display and manage device location data.</a:t>
          </a:r>
        </a:p>
      </dsp:txBody>
      <dsp:txXfrm>
        <a:off x="2516687" y="3366007"/>
        <a:ext cx="7550064" cy="736400"/>
      </dsp:txXfrm>
    </dsp:sp>
    <dsp:sp modelId="{D4412C8C-335C-46AE-B23E-2662B583E8CF}">
      <dsp:nvSpPr>
        <dsp:cNvPr id="0" name=""/>
        <dsp:cNvSpPr/>
      </dsp:nvSpPr>
      <dsp:spPr>
        <a:xfrm rot="10800000">
          <a:off x="0" y="2244470"/>
          <a:ext cx="2516688" cy="1132583"/>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tint val="58000"/>
                <a:satMod val="108000"/>
                <a:lumMod val="110000"/>
              </a:schemeClr>
            </a:gs>
            <a:gs pos="100000">
              <a:schemeClr val="accent3">
                <a:hueOff val="0"/>
                <a:satOff val="0"/>
                <a:lumOff val="0"/>
                <a:alphaOff val="0"/>
                <a:tint val="81000"/>
                <a:satMod val="109000"/>
                <a:lumMod val="105000"/>
              </a:schemeClr>
            </a:gs>
          </a:gsLst>
          <a:lin ang="5040000" scaled="0"/>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8987" tIns="142240" rIns="178987" bIns="142240" numCol="1" spcCol="1270" anchor="ctr" anchorCtr="0">
          <a:noAutofit/>
        </a:bodyPr>
        <a:lstStyle/>
        <a:p>
          <a:pPr lvl="0" algn="ctr" defTabSz="889000">
            <a:lnSpc>
              <a:spcPct val="90000"/>
            </a:lnSpc>
            <a:spcBef>
              <a:spcPct val="0"/>
            </a:spcBef>
            <a:spcAft>
              <a:spcPct val="35000"/>
            </a:spcAft>
          </a:pPr>
          <a:r>
            <a:rPr lang="en-US" sz="2000" kern="1200"/>
            <a:t>Schedule</a:t>
          </a:r>
        </a:p>
      </dsp:txBody>
      <dsp:txXfrm rot="-10800000">
        <a:off x="0" y="2244470"/>
        <a:ext cx="2516688" cy="736179"/>
      </dsp:txXfrm>
    </dsp:sp>
    <dsp:sp modelId="{8D6635A1-875D-4552-9583-D8F55EAB8743}">
      <dsp:nvSpPr>
        <dsp:cNvPr id="0" name=""/>
        <dsp:cNvSpPr/>
      </dsp:nvSpPr>
      <dsp:spPr>
        <a:xfrm>
          <a:off x="2516687" y="2244470"/>
          <a:ext cx="7550064" cy="736179"/>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151" tIns="177800" rIns="153151" bIns="177800" numCol="1" spcCol="1270" anchor="ctr" anchorCtr="0">
          <a:noAutofit/>
        </a:bodyPr>
        <a:lstStyle/>
        <a:p>
          <a:pPr lvl="0" algn="l" defTabSz="622300">
            <a:lnSpc>
              <a:spcPct val="90000"/>
            </a:lnSpc>
            <a:spcBef>
              <a:spcPct val="0"/>
            </a:spcBef>
            <a:spcAft>
              <a:spcPct val="35000"/>
            </a:spcAft>
          </a:pPr>
          <a:r>
            <a:rPr lang="en-US" sz="1400" kern="1200" dirty="0"/>
            <a:t>Schedule the Raspberry Pi so that it obtains its GPS location and sends it to the cloud so the user can track the positioning.</a:t>
          </a:r>
        </a:p>
      </dsp:txBody>
      <dsp:txXfrm>
        <a:off x="2516687" y="2244470"/>
        <a:ext cx="7550064" cy="736179"/>
      </dsp:txXfrm>
    </dsp:sp>
    <dsp:sp modelId="{FB908A1C-D986-4C5B-991D-26F517E7041A}">
      <dsp:nvSpPr>
        <dsp:cNvPr id="0" name=""/>
        <dsp:cNvSpPr/>
      </dsp:nvSpPr>
      <dsp:spPr>
        <a:xfrm rot="10800000">
          <a:off x="0" y="1122932"/>
          <a:ext cx="2516688" cy="1132583"/>
        </a:xfrm>
        <a:prstGeom prst="upArrowCallout">
          <a:avLst>
            <a:gd name="adj1" fmla="val 5000"/>
            <a:gd name="adj2" fmla="val 10000"/>
            <a:gd name="adj3" fmla="val 15000"/>
            <a:gd name="adj4" fmla="val 64977"/>
          </a:avLst>
        </a:prstGeom>
        <a:gradFill rotWithShape="0">
          <a:gsLst>
            <a:gs pos="0">
              <a:schemeClr val="accent4">
                <a:hueOff val="0"/>
                <a:satOff val="0"/>
                <a:lumOff val="0"/>
                <a:alphaOff val="0"/>
                <a:tint val="58000"/>
                <a:satMod val="108000"/>
                <a:lumMod val="110000"/>
              </a:schemeClr>
            </a:gs>
            <a:gs pos="100000">
              <a:schemeClr val="accent4">
                <a:hueOff val="0"/>
                <a:satOff val="0"/>
                <a:lumOff val="0"/>
                <a:alphaOff val="0"/>
                <a:tint val="81000"/>
                <a:satMod val="109000"/>
                <a:lumMod val="105000"/>
              </a:schemeClr>
            </a:gs>
          </a:gsLst>
          <a:lin ang="5040000" scaled="0"/>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8987" tIns="142240" rIns="178987" bIns="142240" numCol="1" spcCol="1270" anchor="ctr" anchorCtr="0">
          <a:noAutofit/>
        </a:bodyPr>
        <a:lstStyle/>
        <a:p>
          <a:pPr lvl="0" algn="ctr" defTabSz="889000">
            <a:lnSpc>
              <a:spcPct val="90000"/>
            </a:lnSpc>
            <a:spcBef>
              <a:spcPct val="0"/>
            </a:spcBef>
            <a:spcAft>
              <a:spcPct val="35000"/>
            </a:spcAft>
          </a:pPr>
          <a:r>
            <a:rPr lang="en-US" sz="2000" kern="1200"/>
            <a:t>Download and install</a:t>
          </a:r>
        </a:p>
      </dsp:txBody>
      <dsp:txXfrm rot="-10800000">
        <a:off x="0" y="1122932"/>
        <a:ext cx="2516688" cy="736179"/>
      </dsp:txXfrm>
    </dsp:sp>
    <dsp:sp modelId="{18967161-3B74-44BC-9DF1-D84741537DEC}">
      <dsp:nvSpPr>
        <dsp:cNvPr id="0" name=""/>
        <dsp:cNvSpPr/>
      </dsp:nvSpPr>
      <dsp:spPr>
        <a:xfrm>
          <a:off x="2516687" y="1122932"/>
          <a:ext cx="7550064" cy="736179"/>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151" tIns="177800" rIns="153151" bIns="177800" numCol="1" spcCol="1270" anchor="ctr" anchorCtr="0">
          <a:noAutofit/>
        </a:bodyPr>
        <a:lstStyle/>
        <a:p>
          <a:pPr lvl="0" algn="l" defTabSz="622300">
            <a:lnSpc>
              <a:spcPct val="90000"/>
            </a:lnSpc>
            <a:spcBef>
              <a:spcPct val="0"/>
            </a:spcBef>
            <a:spcAft>
              <a:spcPct val="35000"/>
            </a:spcAft>
          </a:pPr>
          <a:r>
            <a:rPr lang="en-US" sz="1400" kern="1200"/>
            <a:t>Download and install Python IDE.</a:t>
          </a:r>
        </a:p>
      </dsp:txBody>
      <dsp:txXfrm>
        <a:off x="2516687" y="1122932"/>
        <a:ext cx="7550064" cy="736179"/>
      </dsp:txXfrm>
    </dsp:sp>
    <dsp:sp modelId="{EDE27C4A-5CD8-474F-A5F2-A24E6060EAD9}">
      <dsp:nvSpPr>
        <dsp:cNvPr id="0" name=""/>
        <dsp:cNvSpPr/>
      </dsp:nvSpPr>
      <dsp:spPr>
        <a:xfrm rot="10800000">
          <a:off x="0" y="1395"/>
          <a:ext cx="2516688" cy="1132583"/>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tint val="58000"/>
                <a:satMod val="108000"/>
                <a:lumMod val="110000"/>
              </a:schemeClr>
            </a:gs>
            <a:gs pos="100000">
              <a:schemeClr val="accent5">
                <a:hueOff val="0"/>
                <a:satOff val="0"/>
                <a:lumOff val="0"/>
                <a:alphaOff val="0"/>
                <a:tint val="81000"/>
                <a:satMod val="109000"/>
                <a:lumMod val="105000"/>
              </a:schemeClr>
            </a:gs>
          </a:gsLst>
          <a:lin ang="5040000" scaled="0"/>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8987" tIns="142240" rIns="178987" bIns="142240" numCol="1" spcCol="1270" anchor="ctr" anchorCtr="0">
          <a:noAutofit/>
        </a:bodyPr>
        <a:lstStyle/>
        <a:p>
          <a:pPr lvl="0" algn="ctr" defTabSz="889000">
            <a:lnSpc>
              <a:spcPct val="90000"/>
            </a:lnSpc>
            <a:spcBef>
              <a:spcPct val="0"/>
            </a:spcBef>
            <a:spcAft>
              <a:spcPct val="35000"/>
            </a:spcAft>
          </a:pPr>
          <a:r>
            <a:rPr lang="en-US" sz="2000" kern="1200"/>
            <a:t>Download</a:t>
          </a:r>
        </a:p>
      </dsp:txBody>
      <dsp:txXfrm rot="-10800000">
        <a:off x="0" y="1395"/>
        <a:ext cx="2516688" cy="736179"/>
      </dsp:txXfrm>
    </dsp:sp>
    <dsp:sp modelId="{9BE34BD3-5935-48F9-967F-64D159E7640C}">
      <dsp:nvSpPr>
        <dsp:cNvPr id="0" name=""/>
        <dsp:cNvSpPr/>
      </dsp:nvSpPr>
      <dsp:spPr>
        <a:xfrm>
          <a:off x="2516687" y="38137"/>
          <a:ext cx="7550064" cy="736179"/>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151" tIns="177800" rIns="153151" bIns="177800" numCol="1" spcCol="1270" anchor="ctr" anchorCtr="0">
          <a:noAutofit/>
        </a:bodyPr>
        <a:lstStyle/>
        <a:p>
          <a:pPr lvl="0" algn="l" defTabSz="622300">
            <a:lnSpc>
              <a:spcPct val="90000"/>
            </a:lnSpc>
            <a:spcBef>
              <a:spcPct val="0"/>
            </a:spcBef>
            <a:spcAft>
              <a:spcPct val="35000"/>
            </a:spcAft>
          </a:pPr>
          <a:r>
            <a:rPr lang="en-US" sz="1400" kern="1200" dirty="0"/>
            <a:t>Download the Raspbian operating system and install it on the micro SD card.</a:t>
          </a:r>
        </a:p>
      </dsp:txBody>
      <dsp:txXfrm>
        <a:off x="2516687" y="38137"/>
        <a:ext cx="7550064" cy="73617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3BC5E4-4013-43BA-802B-418C189C6A4A}" type="datetimeFigureOut">
              <a:rPr lang="es-EC" smtClean="0"/>
              <a:t>31/1/2019</a:t>
            </a:fld>
            <a:endParaRPr lang="es-EC"/>
          </a:p>
        </p:txBody>
      </p:sp>
      <p:sp>
        <p:nvSpPr>
          <p:cNvPr id="5" name="Footer Placeholder 4"/>
          <p:cNvSpPr>
            <a:spLocks noGrp="1"/>
          </p:cNvSpPr>
          <p:nvPr>
            <p:ph type="ftr" sz="quarter" idx="11"/>
          </p:nvPr>
        </p:nvSpPr>
        <p:spPr>
          <a:xfrm>
            <a:off x="1876424" y="5410201"/>
            <a:ext cx="5124886" cy="365125"/>
          </a:xfrm>
        </p:spPr>
        <p:txBody>
          <a:bodyPr/>
          <a:lstStyle/>
          <a:p>
            <a:endParaRPr lang="es-EC"/>
          </a:p>
        </p:txBody>
      </p:sp>
      <p:sp>
        <p:nvSpPr>
          <p:cNvPr id="6" name="Slide Number Placeholder 5"/>
          <p:cNvSpPr>
            <a:spLocks noGrp="1"/>
          </p:cNvSpPr>
          <p:nvPr>
            <p:ph type="sldNum" sz="quarter" idx="12"/>
          </p:nvPr>
        </p:nvSpPr>
        <p:spPr>
          <a:xfrm>
            <a:off x="9896911" y="5410199"/>
            <a:ext cx="771089" cy="365125"/>
          </a:xfrm>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349894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31/1/2019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53753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31/1/2019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642872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31/1/2019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3400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31/1/2019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1189312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6E3BC5E4-4013-43BA-802B-418C189C6A4A}" type="datetimeFigureOut">
              <a:rPr lang="es-EC" smtClean="0"/>
              <a:t>31/1/2019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2088985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6E3BC5E4-4013-43BA-802B-418C189C6A4A}" type="datetimeFigureOut">
              <a:rPr lang="es-EC" smtClean="0"/>
              <a:t>31/1/2019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229593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3BC5E4-4013-43BA-802B-418C189C6A4A}" type="datetimeFigureOut">
              <a:rPr lang="es-EC" smtClean="0"/>
              <a:t>31/1/2019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2855479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3BC5E4-4013-43BA-802B-418C189C6A4A}" type="datetimeFigureOut">
              <a:rPr lang="es-EC" smtClean="0"/>
              <a:t>31/1/2019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137576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3BC5E4-4013-43BA-802B-418C189C6A4A}" type="datetimeFigureOut">
              <a:rPr lang="es-EC" smtClean="0"/>
              <a:t>31/1/2019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86689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E3BC5E4-4013-43BA-802B-418C189C6A4A}" type="datetimeFigureOut">
              <a:rPr lang="es-EC" smtClean="0"/>
              <a:t>31/1/2019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105710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E3BC5E4-4013-43BA-802B-418C189C6A4A}" type="datetimeFigureOut">
              <a:rPr lang="es-EC" smtClean="0"/>
              <a:t>31/1/2019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152258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E3BC5E4-4013-43BA-802B-418C189C6A4A}" type="datetimeFigureOut">
              <a:rPr lang="es-EC" smtClean="0"/>
              <a:t>31/1/2019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253444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E3BC5E4-4013-43BA-802B-418C189C6A4A}" type="datetimeFigureOut">
              <a:rPr lang="es-EC" smtClean="0"/>
              <a:t>31/1/2019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388575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BC5E4-4013-43BA-802B-418C189C6A4A}" type="datetimeFigureOut">
              <a:rPr lang="es-EC" smtClean="0"/>
              <a:t>31/1/2019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355659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31/1/2019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429170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E3BC5E4-4013-43BA-802B-418C189C6A4A}" type="datetimeFigureOut">
              <a:rPr lang="es-EC" smtClean="0"/>
              <a:t>31/1/2019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ECEC12E-C5BA-4960-A782-BD1D3398D849}" type="slidenum">
              <a:rPr lang="es-EC" smtClean="0"/>
              <a:t>‹Nº›</a:t>
            </a:fld>
            <a:endParaRPr lang="es-EC"/>
          </a:p>
        </p:txBody>
      </p:sp>
    </p:spTree>
    <p:extLst>
      <p:ext uri="{BB962C8B-B14F-4D97-AF65-F5344CB8AC3E}">
        <p14:creationId xmlns:p14="http://schemas.microsoft.com/office/powerpoint/2010/main" val="36038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3BC5E4-4013-43BA-802B-418C189C6A4A}" type="datetimeFigureOut">
              <a:rPr lang="es-EC" smtClean="0"/>
              <a:t>31/1/2019</a:t>
            </a:fld>
            <a:endParaRPr lang="es-EC"/>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CEC12E-C5BA-4960-A782-BD1D3398D849}" type="slidenum">
              <a:rPr lang="es-EC" smtClean="0"/>
              <a:t>‹Nº›</a:t>
            </a:fld>
            <a:endParaRPr lang="es-EC"/>
          </a:p>
        </p:txBody>
      </p:sp>
    </p:spTree>
    <p:extLst>
      <p:ext uri="{BB962C8B-B14F-4D97-AF65-F5344CB8AC3E}">
        <p14:creationId xmlns:p14="http://schemas.microsoft.com/office/powerpoint/2010/main" val="322186432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FBB3149-8289-4060-BB01-ED3047C5314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a16="http://schemas.microsoft.com/office/drawing/2014/main">
                <a:solidFill>
                  <a:srgbClr val="FFFFFF"/>
                </a:solidFill>
              </a14:hiddenFill>
            </a:ext>
          </a:extLst>
        </p:spPr>
      </p:pic>
      <p:grpSp>
        <p:nvGrpSpPr>
          <p:cNvPr id="10" name="Group 9">
            <a:extLst>
              <a:ext uri="{FF2B5EF4-FFF2-40B4-BE49-F238E27FC236}">
                <a16:creationId xmlns:a16="http://schemas.microsoft.com/office/drawing/2014/main" id="{3BAEF7DA-43C4-4736-B5A3-B48E6125AB2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1E486E5-1757-4896-A762-4D0BE33091A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5" name="Freeform 7">
                <a:extLst>
                  <a:ext uri="{FF2B5EF4-FFF2-40B4-BE49-F238E27FC236}">
                    <a16:creationId xmlns:a16="http://schemas.microsoft.com/office/drawing/2014/main" id="{5812B4BD-11B4-43E6-B3D0-1F424A9FD8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6" name="Freeform 8">
                <a:extLst>
                  <a:ext uri="{FF2B5EF4-FFF2-40B4-BE49-F238E27FC236}">
                    <a16:creationId xmlns:a16="http://schemas.microsoft.com/office/drawing/2014/main" id="{6A0E1D38-C2A3-42C9-920D-F40319CE16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7" name="Freeform 9">
                <a:extLst>
                  <a:ext uri="{FF2B5EF4-FFF2-40B4-BE49-F238E27FC236}">
                    <a16:creationId xmlns:a16="http://schemas.microsoft.com/office/drawing/2014/main" id="{3FAF6AF3-9B01-4BEB-BB6B-08B34851198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8" name="Freeform 10">
                <a:extLst>
                  <a:ext uri="{FF2B5EF4-FFF2-40B4-BE49-F238E27FC236}">
                    <a16:creationId xmlns:a16="http://schemas.microsoft.com/office/drawing/2014/main" id="{53F7FADA-61E9-4AAB-BED8-D6FD1BB5455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9" name="Freeform 11">
                <a:extLst>
                  <a:ext uri="{FF2B5EF4-FFF2-40B4-BE49-F238E27FC236}">
                    <a16:creationId xmlns:a16="http://schemas.microsoft.com/office/drawing/2014/main" id="{46419F9F-3EEC-45FF-98BB-4F20D5347EC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0" name="Freeform 12">
                <a:extLst>
                  <a:ext uri="{FF2B5EF4-FFF2-40B4-BE49-F238E27FC236}">
                    <a16:creationId xmlns:a16="http://schemas.microsoft.com/office/drawing/2014/main" id="{1E081BCD-31AF-4E94-966D-497357D2219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1" name="Freeform 13">
                <a:extLst>
                  <a:ext uri="{FF2B5EF4-FFF2-40B4-BE49-F238E27FC236}">
                    <a16:creationId xmlns:a16="http://schemas.microsoft.com/office/drawing/2014/main" id="{5082EAA7-B95F-462F-8307-2C9EC1C35A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2" name="Freeform 14">
                <a:extLst>
                  <a:ext uri="{FF2B5EF4-FFF2-40B4-BE49-F238E27FC236}">
                    <a16:creationId xmlns:a16="http://schemas.microsoft.com/office/drawing/2014/main" id="{E9A57125-4B73-448E-B7B7-94380A928D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3" name="Freeform 15">
                <a:extLst>
                  <a:ext uri="{FF2B5EF4-FFF2-40B4-BE49-F238E27FC236}">
                    <a16:creationId xmlns:a16="http://schemas.microsoft.com/office/drawing/2014/main" id="{7290E834-81F0-42A1-B66B-33D45805739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4" name="Line 16">
                <a:extLst>
                  <a:ext uri="{FF2B5EF4-FFF2-40B4-BE49-F238E27FC236}">
                    <a16:creationId xmlns:a16="http://schemas.microsoft.com/office/drawing/2014/main" id="{C9FA5563-6ED2-4EAC-A8ED-DF71850ACD99}"/>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50479572-5CA3-41F4-8BDC-F039335C2C0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6" name="Freeform 18">
                <a:extLst>
                  <a:ext uri="{FF2B5EF4-FFF2-40B4-BE49-F238E27FC236}">
                    <a16:creationId xmlns:a16="http://schemas.microsoft.com/office/drawing/2014/main" id="{4156CB6F-DF65-4A51-A840-7A4177BDF6E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7" name="Freeform 19">
                <a:extLst>
                  <a:ext uri="{FF2B5EF4-FFF2-40B4-BE49-F238E27FC236}">
                    <a16:creationId xmlns:a16="http://schemas.microsoft.com/office/drawing/2014/main" id="{9252974F-88C0-4CAA-A42D-E94E2B7A6D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8" name="Freeform 20">
                <a:extLst>
                  <a:ext uri="{FF2B5EF4-FFF2-40B4-BE49-F238E27FC236}">
                    <a16:creationId xmlns:a16="http://schemas.microsoft.com/office/drawing/2014/main" id="{DE3974B2-2875-4AFE-A30A-6EE823E5799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39" name="Rectangle 21">
                <a:extLst>
                  <a:ext uri="{FF2B5EF4-FFF2-40B4-BE49-F238E27FC236}">
                    <a16:creationId xmlns:a16="http://schemas.microsoft.com/office/drawing/2014/main" id="{948A52FE-E1B0-4297-BBBE-C860B4E3D3F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C6E71B5D-6B02-417C-A0CF-4447C55F27E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1" name="Freeform 23">
                <a:extLst>
                  <a:ext uri="{FF2B5EF4-FFF2-40B4-BE49-F238E27FC236}">
                    <a16:creationId xmlns:a16="http://schemas.microsoft.com/office/drawing/2014/main" id="{0FB94710-B373-451B-84A2-947DDB4564E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2" name="Freeform 24">
                <a:extLst>
                  <a:ext uri="{FF2B5EF4-FFF2-40B4-BE49-F238E27FC236}">
                    <a16:creationId xmlns:a16="http://schemas.microsoft.com/office/drawing/2014/main" id="{4E47778B-FD55-4A2C-A53F-E548158C89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3" name="Freeform 25">
                <a:extLst>
                  <a:ext uri="{FF2B5EF4-FFF2-40B4-BE49-F238E27FC236}">
                    <a16:creationId xmlns:a16="http://schemas.microsoft.com/office/drawing/2014/main" id="{DA2A4F49-8FC4-4F12-8707-A6CC117E58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4" name="Freeform 26">
                <a:extLst>
                  <a:ext uri="{FF2B5EF4-FFF2-40B4-BE49-F238E27FC236}">
                    <a16:creationId xmlns:a16="http://schemas.microsoft.com/office/drawing/2014/main" id="{2293D140-51FA-484D-8464-785D8FD3DD6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5" name="Freeform 27">
                <a:extLst>
                  <a:ext uri="{FF2B5EF4-FFF2-40B4-BE49-F238E27FC236}">
                    <a16:creationId xmlns:a16="http://schemas.microsoft.com/office/drawing/2014/main" id="{AA66B21A-3C7F-426E-9C38-C0D6AEF130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6" name="Freeform 28">
                <a:extLst>
                  <a:ext uri="{FF2B5EF4-FFF2-40B4-BE49-F238E27FC236}">
                    <a16:creationId xmlns:a16="http://schemas.microsoft.com/office/drawing/2014/main" id="{F22F8B0E-04B8-4D29-9E19-CACDAE6ABD0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7" name="Freeform 29">
                <a:extLst>
                  <a:ext uri="{FF2B5EF4-FFF2-40B4-BE49-F238E27FC236}">
                    <a16:creationId xmlns:a16="http://schemas.microsoft.com/office/drawing/2014/main" id="{E0D8C2CC-1759-4605-B3C9-DA4B1EF2509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8" name="Freeform 30">
                <a:extLst>
                  <a:ext uri="{FF2B5EF4-FFF2-40B4-BE49-F238E27FC236}">
                    <a16:creationId xmlns:a16="http://schemas.microsoft.com/office/drawing/2014/main" id="{547A4BC3-AA95-4A78-AC23-65A4CE843B0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49" name="Freeform 31">
                <a:extLst>
                  <a:ext uri="{FF2B5EF4-FFF2-40B4-BE49-F238E27FC236}">
                    <a16:creationId xmlns:a16="http://schemas.microsoft.com/office/drawing/2014/main" id="{93059BC9-C7C3-41F9-8BBA-7BF49FF602B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F335FE01-8192-4D2A-93F8-2F680F728C8C}"/>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4" name="Freeform 33">
                <a:extLst>
                  <a:ext uri="{FF2B5EF4-FFF2-40B4-BE49-F238E27FC236}">
                    <a16:creationId xmlns:a16="http://schemas.microsoft.com/office/drawing/2014/main" id="{82641EF7-9CDB-40BE-A964-13F866165C3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5" name="Freeform 34">
                <a:extLst>
                  <a:ext uri="{FF2B5EF4-FFF2-40B4-BE49-F238E27FC236}">
                    <a16:creationId xmlns:a16="http://schemas.microsoft.com/office/drawing/2014/main" id="{A1D1CF16-B5BD-4021-9BA9-637569FC801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6" name="Freeform 35">
                <a:extLst>
                  <a:ext uri="{FF2B5EF4-FFF2-40B4-BE49-F238E27FC236}">
                    <a16:creationId xmlns:a16="http://schemas.microsoft.com/office/drawing/2014/main" id="{FF13F72C-CC27-48A0-AC55-686AB9153E5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7" name="Freeform 36">
                <a:extLst>
                  <a:ext uri="{FF2B5EF4-FFF2-40B4-BE49-F238E27FC236}">
                    <a16:creationId xmlns:a16="http://schemas.microsoft.com/office/drawing/2014/main" id="{0EC3BA8B-33ED-483D-935C-170AD0C4DCF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8" name="Freeform 37">
                <a:extLst>
                  <a:ext uri="{FF2B5EF4-FFF2-40B4-BE49-F238E27FC236}">
                    <a16:creationId xmlns:a16="http://schemas.microsoft.com/office/drawing/2014/main" id="{C4C451E6-48CE-4642-B51D-FE448408724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19" name="Freeform 38">
                <a:extLst>
                  <a:ext uri="{FF2B5EF4-FFF2-40B4-BE49-F238E27FC236}">
                    <a16:creationId xmlns:a16="http://schemas.microsoft.com/office/drawing/2014/main" id="{0F88F098-E44C-4A45-AE2B-595A7B85275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0" name="Freeform 39">
                <a:extLst>
                  <a:ext uri="{FF2B5EF4-FFF2-40B4-BE49-F238E27FC236}">
                    <a16:creationId xmlns:a16="http://schemas.microsoft.com/office/drawing/2014/main" id="{5B782B5D-8B67-4CD5-A0B3-8067BBB3286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1" name="Freeform 40">
                <a:extLst>
                  <a:ext uri="{FF2B5EF4-FFF2-40B4-BE49-F238E27FC236}">
                    <a16:creationId xmlns:a16="http://schemas.microsoft.com/office/drawing/2014/main" id="{897A4906-0942-4CD6-840D-0915E0C4D09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p>
          <p:sp>
            <p:nvSpPr>
              <p:cNvPr id="22" name="Rectangle 41">
                <a:extLst>
                  <a:ext uri="{FF2B5EF4-FFF2-40B4-BE49-F238E27FC236}">
                    <a16:creationId xmlns:a16="http://schemas.microsoft.com/office/drawing/2014/main" id="{D1131789-2DD5-462E-9FC9-E25021F5CFB3}"/>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a16="http://schemas.microsoft.com/office/drawing/2014/main" w="9525">
                    <a:solidFill>
                      <a:srgbClr val="000000"/>
                    </a:solidFill>
                    <a:miter lim="800000"/>
                    <a:headEnd/>
                    <a:tailEnd/>
                  </a14:hiddenLine>
                </a:ext>
              </a:extLst>
            </p:spPr>
          </p:sp>
        </p:grpSp>
      </p:grpSp>
      <p:sp>
        <p:nvSpPr>
          <p:cNvPr id="98" name="Rectangle 50">
            <a:extLst>
              <a:ext uri="{FF2B5EF4-FFF2-40B4-BE49-F238E27FC236}">
                <a16:creationId xmlns:a16="http://schemas.microsoft.com/office/drawing/2014/main" id="{6BFC9644-673A-459F-B3C5-9310A4E50E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2">
            <a:extLst>
              <a:ext uri="{FF2B5EF4-FFF2-40B4-BE49-F238E27FC236}">
                <a16:creationId xmlns:a16="http://schemas.microsoft.com/office/drawing/2014/main" id="{4ADB9295-9645-4BF2-ADFD-75800B7FAD0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a16="http://schemas.microsoft.com/office/drawing/2014/main" id="{95B061E9-E435-4E1B-B160-96584A11669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3CD7972E-7D38-40EE-A80B-E2A848811ED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6" name="Freeform 7">
              <a:extLst>
                <a:ext uri="{FF2B5EF4-FFF2-40B4-BE49-F238E27FC236}">
                  <a16:creationId xmlns:a16="http://schemas.microsoft.com/office/drawing/2014/main" id="{524A3B55-746F-419F-8CFF-5F3A4BE1434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7" name="Freeform 8">
              <a:extLst>
                <a:ext uri="{FF2B5EF4-FFF2-40B4-BE49-F238E27FC236}">
                  <a16:creationId xmlns:a16="http://schemas.microsoft.com/office/drawing/2014/main" id="{9C63219B-AD72-4494-935E-F5C70DB549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8" name="Freeform 9">
              <a:extLst>
                <a:ext uri="{FF2B5EF4-FFF2-40B4-BE49-F238E27FC236}">
                  <a16:creationId xmlns:a16="http://schemas.microsoft.com/office/drawing/2014/main" id="{15B41FD2-05E2-44E7-8760-09E65D1C603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9" name="Freeform 10">
              <a:extLst>
                <a:ext uri="{FF2B5EF4-FFF2-40B4-BE49-F238E27FC236}">
                  <a16:creationId xmlns:a16="http://schemas.microsoft.com/office/drawing/2014/main" id="{FE6D63D0-3347-4EE2-8F65-F1C32168FA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0" name="Freeform 11">
              <a:extLst>
                <a:ext uri="{FF2B5EF4-FFF2-40B4-BE49-F238E27FC236}">
                  <a16:creationId xmlns:a16="http://schemas.microsoft.com/office/drawing/2014/main" id="{538A46A3-DB16-45D5-B636-03EFE39FE96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1" name="Freeform 12">
              <a:extLst>
                <a:ext uri="{FF2B5EF4-FFF2-40B4-BE49-F238E27FC236}">
                  <a16:creationId xmlns:a16="http://schemas.microsoft.com/office/drawing/2014/main" id="{0B8A2B0E-823F-4BE8-9359-45143BB1248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2" name="Freeform 13">
              <a:extLst>
                <a:ext uri="{FF2B5EF4-FFF2-40B4-BE49-F238E27FC236}">
                  <a16:creationId xmlns:a16="http://schemas.microsoft.com/office/drawing/2014/main" id="{44516B3C-A8BE-46FC-B643-3DFEB7F2838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3" name="Freeform 14">
              <a:extLst>
                <a:ext uri="{FF2B5EF4-FFF2-40B4-BE49-F238E27FC236}">
                  <a16:creationId xmlns:a16="http://schemas.microsoft.com/office/drawing/2014/main" id="{59FD699C-3920-4E57-BE27-165A3F036C2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4" name="Freeform 15">
              <a:extLst>
                <a:ext uri="{FF2B5EF4-FFF2-40B4-BE49-F238E27FC236}">
                  <a16:creationId xmlns:a16="http://schemas.microsoft.com/office/drawing/2014/main" id="{0FB0C02E-3F53-4889-8ADF-80DBC43F693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5" name="Line 16">
              <a:extLst>
                <a:ext uri="{FF2B5EF4-FFF2-40B4-BE49-F238E27FC236}">
                  <a16:creationId xmlns:a16="http://schemas.microsoft.com/office/drawing/2014/main" id="{F8A0C89C-946F-4BCD-8A27-BB73E37FE525}"/>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70C83EAF-4E92-4849-A240-B257871DC03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7" name="Freeform 18">
              <a:extLst>
                <a:ext uri="{FF2B5EF4-FFF2-40B4-BE49-F238E27FC236}">
                  <a16:creationId xmlns:a16="http://schemas.microsoft.com/office/drawing/2014/main" id="{320FD164-4D7A-469C-B3F4-B926BFACF53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8" name="Freeform 19">
              <a:extLst>
                <a:ext uri="{FF2B5EF4-FFF2-40B4-BE49-F238E27FC236}">
                  <a16:creationId xmlns:a16="http://schemas.microsoft.com/office/drawing/2014/main" id="{F6E14D9A-4E63-48FF-95C5-9E8DDFF86C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20">
              <a:extLst>
                <a:ext uri="{FF2B5EF4-FFF2-40B4-BE49-F238E27FC236}">
                  <a16:creationId xmlns:a16="http://schemas.microsoft.com/office/drawing/2014/main" id="{F3DCD24F-3CA8-4404-B22C-E4C928995F3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Rectangle 21">
              <a:extLst>
                <a:ext uri="{FF2B5EF4-FFF2-40B4-BE49-F238E27FC236}">
                  <a16:creationId xmlns:a16="http://schemas.microsoft.com/office/drawing/2014/main" id="{8AD2E827-32A3-4BE4-9CC6-8315629177A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1" name="Freeform 22">
              <a:extLst>
                <a:ext uri="{FF2B5EF4-FFF2-40B4-BE49-F238E27FC236}">
                  <a16:creationId xmlns:a16="http://schemas.microsoft.com/office/drawing/2014/main" id="{47FB2CCC-1230-494F-B2D1-F05E5B8EDF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Freeform 23">
              <a:extLst>
                <a:ext uri="{FF2B5EF4-FFF2-40B4-BE49-F238E27FC236}">
                  <a16:creationId xmlns:a16="http://schemas.microsoft.com/office/drawing/2014/main" id="{A5F44514-9274-47E3-9243-CA9356C166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3" name="Freeform 24">
              <a:extLst>
                <a:ext uri="{FF2B5EF4-FFF2-40B4-BE49-F238E27FC236}">
                  <a16:creationId xmlns:a16="http://schemas.microsoft.com/office/drawing/2014/main" id="{D06192CD-AD86-4DCA-8B53-4ACCA46583A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25">
              <a:extLst>
                <a:ext uri="{FF2B5EF4-FFF2-40B4-BE49-F238E27FC236}">
                  <a16:creationId xmlns:a16="http://schemas.microsoft.com/office/drawing/2014/main" id="{99E9203A-21E4-46D8-981A-4B28CA320A6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26">
              <a:extLst>
                <a:ext uri="{FF2B5EF4-FFF2-40B4-BE49-F238E27FC236}">
                  <a16:creationId xmlns:a16="http://schemas.microsoft.com/office/drawing/2014/main" id="{32FCE9B6-FB52-4045-8DCC-E5959B9A40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27">
              <a:extLst>
                <a:ext uri="{FF2B5EF4-FFF2-40B4-BE49-F238E27FC236}">
                  <a16:creationId xmlns:a16="http://schemas.microsoft.com/office/drawing/2014/main" id="{E4A7025C-CDE8-429A-BBB9-E7380C9623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Freeform 28">
              <a:extLst>
                <a:ext uri="{FF2B5EF4-FFF2-40B4-BE49-F238E27FC236}">
                  <a16:creationId xmlns:a16="http://schemas.microsoft.com/office/drawing/2014/main" id="{A4EA0256-5DF5-437A-98A7-B79F3E6BB89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29">
              <a:extLst>
                <a:ext uri="{FF2B5EF4-FFF2-40B4-BE49-F238E27FC236}">
                  <a16:creationId xmlns:a16="http://schemas.microsoft.com/office/drawing/2014/main" id="{90C9433D-9E1C-493B-BEBD-C3081FFA328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30">
              <a:extLst>
                <a:ext uri="{FF2B5EF4-FFF2-40B4-BE49-F238E27FC236}">
                  <a16:creationId xmlns:a16="http://schemas.microsoft.com/office/drawing/2014/main" id="{352B39BB-F298-4285-A709-1FBA0CB722C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31">
              <a:extLst>
                <a:ext uri="{FF2B5EF4-FFF2-40B4-BE49-F238E27FC236}">
                  <a16:creationId xmlns:a16="http://schemas.microsoft.com/office/drawing/2014/main" id="{31CAF2A0-CBA0-4E86-AA87-8750EC1AFB2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ítulo 1">
            <a:extLst>
              <a:ext uri="{FF2B5EF4-FFF2-40B4-BE49-F238E27FC236}">
                <a16:creationId xmlns:a16="http://schemas.microsoft.com/office/drawing/2014/main" id="{EBD4D039-5508-4D14-926B-15BEE72E43B6}"/>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r>
              <a:rPr lang="en-US" sz="3600" dirty="0"/>
              <a:t/>
            </a:r>
            <a:br>
              <a:rPr lang="en-US" sz="3600" dirty="0"/>
            </a:br>
            <a:r>
              <a:rPr lang="en-US" sz="3600" dirty="0"/>
              <a:t>REAL-TIME </a:t>
            </a:r>
            <a:r>
              <a:rPr lang="en-US" sz="3600" dirty="0" err="1" smtClean="0"/>
              <a:t>LOCAtION</a:t>
            </a:r>
            <a:r>
              <a:rPr lang="en-US" sz="3600" dirty="0" smtClean="0"/>
              <a:t> </a:t>
            </a:r>
            <a:r>
              <a:rPr lang="en-US" sz="3600" dirty="0"/>
              <a:t>SYSTEM FOR INVIDING PERSONS</a:t>
            </a:r>
          </a:p>
        </p:txBody>
      </p:sp>
      <p:sp useBgFill="1">
        <p:nvSpPr>
          <p:cNvPr id="100" name="Round Diagonal Corner Rectangle 7">
            <a:extLst>
              <a:ext uri="{FF2B5EF4-FFF2-40B4-BE49-F238E27FC236}">
                <a16:creationId xmlns:a16="http://schemas.microsoft.com/office/drawing/2014/main" id="{7D1C411D-0818-4640-8657-2AF78250C8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55B17050-FCC1-4FC4-B422-E433CA9C9210}"/>
              </a:ext>
            </a:extLst>
          </p:cNvPr>
          <p:cNvSpPr>
            <a:spLocks noGrp="1"/>
          </p:cNvSpPr>
          <p:nvPr>
            <p:ph type="subTitle" idx="1"/>
          </p:nvPr>
        </p:nvSpPr>
        <p:spPr>
          <a:xfrm>
            <a:off x="5215467" y="1093788"/>
            <a:ext cx="5831944" cy="4697413"/>
          </a:xfrm>
        </p:spPr>
        <p:txBody>
          <a:bodyPr vert="horz" lIns="91440" tIns="45720" rIns="91440" bIns="45720" rtlCol="0">
            <a:normAutofit/>
          </a:bodyPr>
          <a:lstStyle/>
          <a:p>
            <a:r>
              <a:rPr lang="en-US" dirty="0">
                <a:solidFill>
                  <a:schemeClr val="tx1"/>
                </a:solidFill>
              </a:rPr>
              <a:t>members:</a:t>
            </a:r>
          </a:p>
          <a:p>
            <a:pPr marL="342900" indent="-228600">
              <a:buFont typeface="Arial" panose="020B0604020202020204" pitchFamily="34" charset="0"/>
              <a:buChar char="•"/>
            </a:pPr>
            <a:r>
              <a:rPr lang="en-US" dirty="0">
                <a:solidFill>
                  <a:schemeClr val="tx1"/>
                </a:solidFill>
              </a:rPr>
              <a:t>JULIO BODERO CASTRO</a:t>
            </a:r>
          </a:p>
          <a:p>
            <a:pPr marL="342900" indent="-228600">
              <a:buFont typeface="Arial" panose="020B0604020202020204" pitchFamily="34" charset="0"/>
              <a:buChar char="•"/>
            </a:pPr>
            <a:r>
              <a:rPr lang="en-US" dirty="0">
                <a:solidFill>
                  <a:schemeClr val="tx1"/>
                </a:solidFill>
              </a:rPr>
              <a:t>KARLA BOWEN RUGEL</a:t>
            </a:r>
          </a:p>
          <a:p>
            <a:pPr marL="342900" indent="-228600">
              <a:buFont typeface="Arial" panose="020B0604020202020204" pitchFamily="34" charset="0"/>
              <a:buChar char="•"/>
            </a:pPr>
            <a:r>
              <a:rPr lang="en-US" dirty="0">
                <a:solidFill>
                  <a:schemeClr val="tx1"/>
                </a:solidFill>
              </a:rPr>
              <a:t>JOCELYN MIRANDA REAL</a:t>
            </a:r>
          </a:p>
          <a:p>
            <a:pPr marL="342900" indent="-228600">
              <a:buFont typeface="Arial" panose="020B0604020202020204" pitchFamily="34" charset="0"/>
              <a:buChar char="•"/>
            </a:pPr>
            <a:r>
              <a:rPr lang="en-US" dirty="0">
                <a:solidFill>
                  <a:schemeClr val="tx1"/>
                </a:solidFill>
              </a:rPr>
              <a:t>PAÚL SÁNCHEZ CASTRO</a:t>
            </a:r>
          </a:p>
          <a:p>
            <a:pPr marL="342900" indent="-228600">
              <a:buFont typeface="Arial" panose="020B0604020202020204" pitchFamily="34" charset="0"/>
              <a:buChar char="•"/>
            </a:pPr>
            <a:r>
              <a:rPr lang="en-US" dirty="0">
                <a:solidFill>
                  <a:schemeClr val="tx1"/>
                </a:solidFill>
              </a:rPr>
              <a:t>JEAN VERA BUSTAMANTE</a:t>
            </a:r>
          </a:p>
          <a:p>
            <a:pPr indent="-228600">
              <a:buFont typeface="Arial" panose="020B0604020202020204" pitchFamily="34" charset="0"/>
              <a:buChar char="•"/>
            </a:pPr>
            <a:endParaRPr lang="en-US" dirty="0">
              <a:solidFill>
                <a:schemeClr val="tx1"/>
              </a:solidFill>
            </a:endParaRPr>
          </a:p>
        </p:txBody>
      </p:sp>
      <p:pic>
        <p:nvPicPr>
          <p:cNvPr id="97" name="Picture 11">
            <a:extLst>
              <a:ext uri="{FF2B5EF4-FFF2-40B4-BE49-F238E27FC236}">
                <a16:creationId xmlns:a16="http://schemas.microsoft.com/office/drawing/2014/main" id="{BA9DDC05-280A-4FED-905A-F6E7CA92FDFC}"/>
              </a:ext>
            </a:extLst>
          </p:cNvPr>
          <p:cNvPicPr/>
          <p:nvPr/>
        </p:nvPicPr>
        <p:blipFill>
          <a:blip r:embed="rId3"/>
          <a:stretch>
            <a:fillRect/>
          </a:stretch>
        </p:blipFill>
        <p:spPr>
          <a:xfrm>
            <a:off x="7341084" y="4203624"/>
            <a:ext cx="4560404" cy="2326833"/>
          </a:xfrm>
          <a:prstGeom prst="rect">
            <a:avLst/>
          </a:prstGeom>
        </p:spPr>
      </p:pic>
    </p:spTree>
    <p:extLst>
      <p:ext uri="{BB962C8B-B14F-4D97-AF65-F5344CB8AC3E}">
        <p14:creationId xmlns:p14="http://schemas.microsoft.com/office/powerpoint/2010/main" val="2088501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E48D5-BCA9-4D40-85C3-5C9A4A42ABEB}"/>
              </a:ext>
            </a:extLst>
          </p:cNvPr>
          <p:cNvSpPr>
            <a:spLocks noGrp="1"/>
          </p:cNvSpPr>
          <p:nvPr>
            <p:ph type="title"/>
          </p:nvPr>
        </p:nvSpPr>
        <p:spPr/>
        <p:txBody>
          <a:bodyPr/>
          <a:lstStyle/>
          <a:p>
            <a:pPr algn="ctr"/>
            <a:r>
              <a:rPr lang="en-US" dirty="0"/>
              <a:t>RISKS AND DEPENDENCIES</a:t>
            </a:r>
            <a:br>
              <a:rPr lang="en-US" dirty="0"/>
            </a:br>
            <a:endParaRPr lang="es-EC" dirty="0"/>
          </a:p>
        </p:txBody>
      </p:sp>
      <p:sp>
        <p:nvSpPr>
          <p:cNvPr id="3" name="Marcador de contenido 2">
            <a:extLst>
              <a:ext uri="{FF2B5EF4-FFF2-40B4-BE49-F238E27FC236}">
                <a16:creationId xmlns:a16="http://schemas.microsoft.com/office/drawing/2014/main" id="{700227F7-69EA-4BF0-AD0F-A9AFD18EAF3C}"/>
              </a:ext>
            </a:extLst>
          </p:cNvPr>
          <p:cNvSpPr>
            <a:spLocks noGrp="1"/>
          </p:cNvSpPr>
          <p:nvPr>
            <p:ph idx="1"/>
          </p:nvPr>
        </p:nvSpPr>
        <p:spPr>
          <a:xfrm>
            <a:off x="1141412" y="1563757"/>
            <a:ext cx="9905999" cy="4227444"/>
          </a:xfrm>
        </p:spPr>
        <p:txBody>
          <a:bodyPr>
            <a:normAutofit/>
          </a:bodyPr>
          <a:lstStyle/>
          <a:p>
            <a:endParaRPr lang="en-US" dirty="0"/>
          </a:p>
          <a:p>
            <a:pPr algn="just"/>
            <a:r>
              <a:rPr lang="en-US" dirty="0"/>
              <a:t>The GPS location depends on the type of antenna that will be used, affecting the reception capacity and therefore the location effectiveness.</a:t>
            </a:r>
          </a:p>
          <a:p>
            <a:pPr algn="just"/>
            <a:r>
              <a:rPr lang="en-US" dirty="0"/>
              <a:t>In case of problems with GPS location, you must proceed with another geolocation system.</a:t>
            </a:r>
          </a:p>
          <a:p>
            <a:pPr algn="just"/>
            <a:r>
              <a:rPr lang="en-US" dirty="0"/>
              <a:t>While the sensor will avoid certain trips or collisions, there is no guarantee that any driver will not miss a traffic signal or a red light.</a:t>
            </a:r>
            <a:endParaRPr lang="es-EC" dirty="0"/>
          </a:p>
        </p:txBody>
      </p:sp>
    </p:spTree>
    <p:extLst>
      <p:ext uri="{BB962C8B-B14F-4D97-AF65-F5344CB8AC3E}">
        <p14:creationId xmlns:p14="http://schemas.microsoft.com/office/powerpoint/2010/main" val="1817379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1D1A514C-5E9C-452F-A346-8F50C546DC43}"/>
              </a:ext>
            </a:extLst>
          </p:cNvPr>
          <p:cNvGraphicFramePr>
            <a:graphicFrameLocks noGrp="1"/>
          </p:cNvGraphicFramePr>
          <p:nvPr>
            <p:ph idx="1"/>
            <p:extLst>
              <p:ext uri="{D42A27DB-BD31-4B8C-83A1-F6EECF244321}">
                <p14:modId xmlns:p14="http://schemas.microsoft.com/office/powerpoint/2010/main" val="795263477"/>
              </p:ext>
            </p:extLst>
          </p:nvPr>
        </p:nvGraphicFramePr>
        <p:xfrm>
          <a:off x="1152938" y="1292368"/>
          <a:ext cx="10336694" cy="5583602"/>
        </p:xfrm>
        <a:graphic>
          <a:graphicData uri="http://schemas.openxmlformats.org/drawingml/2006/table">
            <a:tbl>
              <a:tblPr firstRow="1" firstCol="1" bandRow="1"/>
              <a:tblGrid>
                <a:gridCol w="1337362">
                  <a:extLst>
                    <a:ext uri="{9D8B030D-6E8A-4147-A177-3AD203B41FA5}">
                      <a16:colId xmlns:a16="http://schemas.microsoft.com/office/drawing/2014/main" val="4042414513"/>
                    </a:ext>
                  </a:extLst>
                </a:gridCol>
                <a:gridCol w="1337362">
                  <a:extLst>
                    <a:ext uri="{9D8B030D-6E8A-4147-A177-3AD203B41FA5}">
                      <a16:colId xmlns:a16="http://schemas.microsoft.com/office/drawing/2014/main" val="1891714994"/>
                    </a:ext>
                  </a:extLst>
                </a:gridCol>
                <a:gridCol w="2312522">
                  <a:extLst>
                    <a:ext uri="{9D8B030D-6E8A-4147-A177-3AD203B41FA5}">
                      <a16:colId xmlns:a16="http://schemas.microsoft.com/office/drawing/2014/main" val="4279558413"/>
                    </a:ext>
                  </a:extLst>
                </a:gridCol>
                <a:gridCol w="1337362">
                  <a:extLst>
                    <a:ext uri="{9D8B030D-6E8A-4147-A177-3AD203B41FA5}">
                      <a16:colId xmlns:a16="http://schemas.microsoft.com/office/drawing/2014/main" val="4039715614"/>
                    </a:ext>
                  </a:extLst>
                </a:gridCol>
                <a:gridCol w="1337362">
                  <a:extLst>
                    <a:ext uri="{9D8B030D-6E8A-4147-A177-3AD203B41FA5}">
                      <a16:colId xmlns:a16="http://schemas.microsoft.com/office/drawing/2014/main" val="2094215503"/>
                    </a:ext>
                  </a:extLst>
                </a:gridCol>
                <a:gridCol w="1337362">
                  <a:extLst>
                    <a:ext uri="{9D8B030D-6E8A-4147-A177-3AD203B41FA5}">
                      <a16:colId xmlns:a16="http://schemas.microsoft.com/office/drawing/2014/main" val="2828623887"/>
                    </a:ext>
                  </a:extLst>
                </a:gridCol>
                <a:gridCol w="1337362">
                  <a:extLst>
                    <a:ext uri="{9D8B030D-6E8A-4147-A177-3AD203B41FA5}">
                      <a16:colId xmlns:a16="http://schemas.microsoft.com/office/drawing/2014/main" val="2826104169"/>
                    </a:ext>
                  </a:extLst>
                </a:gridCol>
              </a:tblGrid>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1562163"/>
                  </a:ext>
                </a:extLst>
              </a:tr>
              <a:tr h="659182">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15000"/>
                        </a:lnSpc>
                        <a:spcAft>
                          <a:spcPts val="0"/>
                        </a:spcAft>
                      </a:pPr>
                      <a:r>
                        <a:rPr lang="es-EC" sz="1600" b="1" dirty="0">
                          <a:solidFill>
                            <a:schemeClr val="bg1"/>
                          </a:solidFill>
                        </a:rPr>
                        <a:t>EXPENSES</a:t>
                      </a:r>
                      <a:endParaRPr lang="es-EC" sz="1600" b="1" dirty="0">
                        <a:solidFill>
                          <a:schemeClr val="bg1"/>
                        </a:solidFill>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DETAIL</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QTY</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UNIT VALUE</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TOTAL</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69781549"/>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Raspberry Pi 3 </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mn-ea"/>
                          <a:cs typeface="Times New Roman" panose="02020603050405020304" pitchFamily="18" charset="0"/>
                        </a:rPr>
                        <a:t>1</a:t>
                      </a:r>
                      <a:endParaRPr lang="es-EC" sz="1600" dirty="0">
                        <a:effectLst/>
                        <a:latin typeface="Roboto"/>
                        <a:ea typeface="+mn-ea"/>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mn-ea"/>
                          <a:cs typeface="Times New Roman" panose="02020603050405020304" pitchFamily="18" charset="0"/>
                        </a:rPr>
                        <a:t>$35,00</a:t>
                      </a:r>
                      <a:endParaRPr lang="es-EC" sz="1600" dirty="0">
                        <a:effectLst/>
                        <a:latin typeface="Roboto"/>
                        <a:ea typeface="+mn-ea"/>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mn-ea"/>
                          <a:cs typeface="Times New Roman" panose="02020603050405020304" pitchFamily="18" charset="0"/>
                        </a:rPr>
                        <a:t>$35,00</a:t>
                      </a:r>
                      <a:endParaRPr lang="es-EC" sz="1600" dirty="0">
                        <a:effectLst/>
                        <a:latin typeface="Roboto"/>
                        <a:ea typeface="+mn-ea"/>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23862437"/>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HC-SR04 Sensor</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$3,50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$3,50</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22075002"/>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Buzzer</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$0,15</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$0,15</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37519853"/>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r>
                        <a:rPr lang="es-EC" sz="1600" b="1" kern="1200" dirty="0" err="1">
                          <a:solidFill>
                            <a:schemeClr val="bg1"/>
                          </a:solidFill>
                          <a:latin typeface="+mn-lt"/>
                          <a:ea typeface="+mn-ea"/>
                          <a:cs typeface="+mn-cs"/>
                        </a:rPr>
                        <a:t>Miscellaneous</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01582288"/>
                  </a:ext>
                </a:extLst>
              </a:tr>
              <a:tr h="659182">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r>
                        <a:rPr lang="es-EC" sz="1600" b="1" kern="1200" dirty="0">
                          <a:solidFill>
                            <a:schemeClr val="bg1"/>
                          </a:solidFill>
                          <a:latin typeface="+mn-lt"/>
                          <a:ea typeface="+mn-ea"/>
                          <a:cs typeface="+mn-cs"/>
                        </a:rPr>
                        <a:t/>
                      </a:r>
                      <a:br>
                        <a:rPr lang="es-EC" sz="1600" b="1" kern="1200" dirty="0">
                          <a:solidFill>
                            <a:schemeClr val="bg1"/>
                          </a:solidFill>
                          <a:latin typeface="+mn-lt"/>
                          <a:ea typeface="+mn-ea"/>
                          <a:cs typeface="+mn-cs"/>
                        </a:rPr>
                      </a:br>
                      <a:r>
                        <a:rPr lang="es-EC" sz="1600" b="1" kern="1200" dirty="0">
                          <a:solidFill>
                            <a:schemeClr val="bg1"/>
                          </a:solidFill>
                          <a:latin typeface="+mn-lt"/>
                          <a:ea typeface="+mn-ea"/>
                          <a:cs typeface="+mn-cs"/>
                        </a:rPr>
                        <a:t>GPS module GPS6MV2</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44328089"/>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pPr>
                      <a:endParaRPr lang="es-EC" sz="1600">
                        <a:effectLst/>
                        <a:latin typeface="Roboto"/>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pPr>
                      <a:endParaRPr lang="es-EC" sz="1600" dirty="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77688280"/>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a:noFill/>
                    </a:lnR>
                    <a:lnT>
                      <a:noFill/>
                    </a:lnT>
                    <a:lnB>
                      <a:noFill/>
                    </a:lnB>
                  </a:tcPr>
                </a:tc>
                <a:tc>
                  <a:txBody>
                    <a:bodyPr/>
                    <a:lstStyle/>
                    <a:p>
                      <a:pPr>
                        <a:lnSpc>
                          <a:spcPct val="115000"/>
                        </a:lnSpc>
                      </a:pPr>
                      <a:endParaRPr lang="es-EC" sz="1600" dirty="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$61,65</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05045396"/>
                  </a:ext>
                </a:extLst>
              </a:tr>
              <a:tr h="336489">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s-EC" sz="1600">
                        <a:effectLst/>
                        <a:latin typeface="Roboto"/>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s-EC" sz="1600" dirty="0">
                        <a:effectLst/>
                        <a:latin typeface="Roboto"/>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s-EC" sz="1600">
                        <a:effectLst/>
                        <a:latin typeface="Roboto"/>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59209936"/>
                  </a:ext>
                </a:extLst>
              </a:tr>
              <a:tr h="659182">
                <a:tc>
                  <a:txBody>
                    <a:bodyPr/>
                    <a:lstStyle/>
                    <a:p>
                      <a:pPr marL="0" algn="l" defTabSz="914400" rtl="0" eaLnBrk="1" latinLnBrk="0" hangingPunct="1">
                        <a:lnSpc>
                          <a:spcPct val="115000"/>
                        </a:lnSpc>
                        <a:spcAft>
                          <a:spcPts val="0"/>
                        </a:spcAft>
                      </a:pPr>
                      <a:r>
                        <a:rPr lang="en-US" sz="11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latinLnBrk="0" hangingPunct="1">
                        <a:lnSpc>
                          <a:spcPct val="115000"/>
                        </a:lnSpc>
                        <a:spcAft>
                          <a:spcPts val="0"/>
                        </a:spcAft>
                      </a:pPr>
                      <a:r>
                        <a:rPr lang="en-US" sz="1600" b="1" kern="1200" dirty="0" smtClean="0">
                          <a:solidFill>
                            <a:schemeClr val="bg1"/>
                          </a:solidFill>
                          <a:latin typeface="+mn-lt"/>
                          <a:ea typeface="+mn-ea"/>
                          <a:cs typeface="+mn-cs"/>
                        </a:rPr>
                        <a:t>INCOME</a:t>
                      </a:r>
                      <a:endParaRPr lang="en-US" sz="1600" b="1" kern="1200" dirty="0">
                        <a:solidFill>
                          <a:schemeClr val="bg1"/>
                        </a:solidFill>
                        <a:latin typeface="+mn-lt"/>
                        <a:ea typeface="+mn-ea"/>
                        <a:cs typeface="+mn-cs"/>
                      </a:endParaRPr>
                    </a:p>
                    <a:p>
                      <a:pPr marL="0" algn="ctr" defTabSz="914400" rtl="0" eaLnBrk="1" latinLnBrk="0" hangingPunct="1">
                        <a:lnSpc>
                          <a:spcPct val="115000"/>
                        </a:lnSpc>
                        <a:spcAft>
                          <a:spcPts val="0"/>
                        </a:spcAft>
                      </a:pPr>
                      <a:endParaRPr lang="en-US"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DETAIL</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QTY</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UNIT VALUE</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b="1" kern="1200" dirty="0">
                          <a:solidFill>
                            <a:schemeClr val="bg1"/>
                          </a:solidFill>
                          <a:latin typeface="+mn-lt"/>
                          <a:ea typeface="+mn-ea"/>
                          <a:cs typeface="+mn-cs"/>
                        </a:rPr>
                        <a:t>TOTAL</a:t>
                      </a:r>
                      <a:endParaRPr lang="es-EC" sz="1600" b="1" kern="1200" dirty="0">
                        <a:solidFill>
                          <a:schemeClr val="bg1"/>
                        </a:solidFill>
                        <a:latin typeface="+mn-lt"/>
                        <a:ea typeface="+mn-ea"/>
                        <a:cs typeface="+mn-cs"/>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22464204"/>
                  </a:ext>
                </a:extLst>
              </a:tr>
              <a:tr h="454831">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15000"/>
                        </a:lnSpc>
                      </a:pPr>
                      <a:endParaRPr lang="es-EC" sz="1600">
                        <a:effectLst/>
                        <a:latin typeface="Roboto"/>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s-EC" sz="1600" dirty="0"/>
                        <a:t/>
                      </a:r>
                      <a:br>
                        <a:rPr lang="es-EC" sz="1600" dirty="0"/>
                      </a:br>
                      <a:r>
                        <a:rPr lang="es-EC" sz="1600" b="1" kern="1200" dirty="0">
                          <a:solidFill>
                            <a:schemeClr val="bg1"/>
                          </a:solidFill>
                          <a:latin typeface="+mn-lt"/>
                          <a:ea typeface="+mn-ea"/>
                          <a:cs typeface="+mn-cs"/>
                        </a:rPr>
                        <a:t>SALE OF PROTOTYPE</a:t>
                      </a: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$100,00</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600" dirty="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71607405"/>
                  </a:ext>
                </a:extLst>
              </a:tr>
              <a:tr h="353312">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s-EC" sz="1100" dirty="0">
                        <a:effectLst/>
                        <a:latin typeface="Roboto"/>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155935"/>
                  </a:ext>
                </a:extLst>
              </a:tr>
            </a:tbl>
          </a:graphicData>
        </a:graphic>
      </p:graphicFrame>
      <p:sp>
        <p:nvSpPr>
          <p:cNvPr id="2" name="Rectángulo 1">
            <a:extLst>
              <a:ext uri="{FF2B5EF4-FFF2-40B4-BE49-F238E27FC236}">
                <a16:creationId xmlns:a16="http://schemas.microsoft.com/office/drawing/2014/main" id="{D1022A06-B1F6-4F72-99E4-521707CD0C53}"/>
              </a:ext>
            </a:extLst>
          </p:cNvPr>
          <p:cNvSpPr/>
          <p:nvPr/>
        </p:nvSpPr>
        <p:spPr>
          <a:xfrm>
            <a:off x="2478156" y="0"/>
            <a:ext cx="8097077" cy="1138773"/>
          </a:xfrm>
          <a:prstGeom prst="rect">
            <a:avLst/>
          </a:prstGeom>
        </p:spPr>
        <p:txBody>
          <a:bodyPr wrap="square">
            <a:spAutoFit/>
          </a:bodyPr>
          <a:lstStyle/>
          <a:p>
            <a:pPr algn="ctr"/>
            <a:r>
              <a:rPr lang="es-EC" sz="3200" dirty="0"/>
              <a:t/>
            </a:r>
            <a:br>
              <a:rPr lang="es-EC" sz="3200" dirty="0"/>
            </a:br>
            <a:r>
              <a:rPr lang="es-EC" sz="3600" dirty="0" smtClean="0"/>
              <a:t>PROTOTYPE </a:t>
            </a:r>
            <a:r>
              <a:rPr lang="es-EC" sz="3600" dirty="0"/>
              <a:t>BUDGET</a:t>
            </a:r>
          </a:p>
        </p:txBody>
      </p:sp>
    </p:spTree>
    <p:extLst>
      <p:ext uri="{BB962C8B-B14F-4D97-AF65-F5344CB8AC3E}">
        <p14:creationId xmlns:p14="http://schemas.microsoft.com/office/powerpoint/2010/main" val="2682023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3848" y="1652186"/>
            <a:ext cx="10666274" cy="3277621"/>
          </a:xfrm>
        </p:spPr>
        <p:txBody>
          <a:bodyPr>
            <a:normAutofit/>
          </a:bodyPr>
          <a:lstStyle/>
          <a:p>
            <a:pPr algn="ctr"/>
            <a:r>
              <a:rPr lang="es-ES" sz="6000" dirty="0" err="1" smtClean="0"/>
              <a:t>Conclusions</a:t>
            </a:r>
            <a:r>
              <a:rPr lang="es-ES" sz="6000" dirty="0" smtClean="0"/>
              <a:t> &amp; </a:t>
            </a:r>
            <a:r>
              <a:rPr lang="es-ES" sz="6000" dirty="0" err="1" smtClean="0"/>
              <a:t>recommendations</a:t>
            </a:r>
            <a:endParaRPr lang="es-ES" sz="6000" dirty="0"/>
          </a:p>
        </p:txBody>
      </p:sp>
    </p:spTree>
    <p:extLst>
      <p:ext uri="{BB962C8B-B14F-4D97-AF65-F5344CB8AC3E}">
        <p14:creationId xmlns:p14="http://schemas.microsoft.com/office/powerpoint/2010/main" val="2899834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ítulo 1">
            <a:extLst>
              <a:ext uri="{FF2B5EF4-FFF2-40B4-BE49-F238E27FC236}">
                <a16:creationId xmlns:a16="http://schemas.microsoft.com/office/drawing/2014/main" id="{20D3241A-606C-40DC-97DB-0A21961C731A}"/>
              </a:ext>
            </a:extLst>
          </p:cNvPr>
          <p:cNvSpPr>
            <a:spLocks noGrp="1"/>
          </p:cNvSpPr>
          <p:nvPr>
            <p:ph type="title"/>
          </p:nvPr>
        </p:nvSpPr>
        <p:spPr>
          <a:xfrm>
            <a:off x="1141413" y="1082673"/>
            <a:ext cx="2869416" cy="4708528"/>
          </a:xfrm>
        </p:spPr>
        <p:txBody>
          <a:bodyPr>
            <a:normAutofit/>
          </a:bodyPr>
          <a:lstStyle/>
          <a:p>
            <a:pPr algn="r"/>
            <a:r>
              <a:rPr lang="es-EC" sz="4000" dirty="0"/>
              <a:t>ANALYSIS OF THE PROBLEM</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8EDD2BF-D4A8-4E02-8FA2-74B3EC890C77}"/>
              </a:ext>
            </a:extLst>
          </p:cNvPr>
          <p:cNvSpPr>
            <a:spLocks noGrp="1"/>
          </p:cNvSpPr>
          <p:nvPr>
            <p:ph idx="1"/>
          </p:nvPr>
        </p:nvSpPr>
        <p:spPr>
          <a:xfrm>
            <a:off x="5297763" y="1082673"/>
            <a:ext cx="5751237" cy="4708528"/>
          </a:xfrm>
        </p:spPr>
        <p:txBody>
          <a:bodyPr anchor="ctr">
            <a:normAutofit/>
          </a:bodyPr>
          <a:lstStyle/>
          <a:p>
            <a:pPr algn="just"/>
            <a:r>
              <a:rPr lang="en-US" sz="1800" dirty="0"/>
              <a:t>Blindness hinders many aspects of the day to day of people who suffer from it. The disability council reveals that the number of people with this disability from a level of 85 to 100% is 926 people in the province of Guayas.</a:t>
            </a:r>
          </a:p>
          <a:p>
            <a:pPr algn="just"/>
            <a:r>
              <a:rPr lang="en-US" sz="1800" dirty="0"/>
              <a:t>Blind people, among many difficulties they have to overcome, a very particular one is to move from one point of the city to another.</a:t>
            </a:r>
            <a:endParaRPr lang="es-EC"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878512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543C3EC-B817-4274-99F0-5CCA72A57190}"/>
              </a:ext>
            </a:extLst>
          </p:cNvPr>
          <p:cNvSpPr>
            <a:spLocks noGrp="1"/>
          </p:cNvSpPr>
          <p:nvPr>
            <p:ph type="title"/>
          </p:nvPr>
        </p:nvSpPr>
        <p:spPr>
          <a:xfrm>
            <a:off x="853330" y="1134681"/>
            <a:ext cx="2743310" cy="4255025"/>
          </a:xfrm>
        </p:spPr>
        <p:txBody>
          <a:bodyPr>
            <a:normAutofit/>
          </a:bodyPr>
          <a:lstStyle/>
          <a:p>
            <a:r>
              <a:rPr lang="es-EC">
                <a:solidFill>
                  <a:srgbClr val="FFFFFF"/>
                </a:solidFill>
              </a:rPr>
              <a:t>OBJECTIVES</a:t>
            </a:r>
          </a:p>
        </p:txBody>
      </p:sp>
      <p:graphicFrame>
        <p:nvGraphicFramePr>
          <p:cNvPr id="5" name="Marcador de contenido 2">
            <a:extLst>
              <a:ext uri="{FF2B5EF4-FFF2-40B4-BE49-F238E27FC236}">
                <a16:creationId xmlns:a16="http://schemas.microsoft.com/office/drawing/2014/main" id="{C040896D-7944-45A0-9DB3-EDF4E120FCA6}"/>
              </a:ext>
            </a:extLst>
          </p:cNvPr>
          <p:cNvGraphicFramePr>
            <a:graphicFrameLocks noGrp="1"/>
          </p:cNvGraphicFramePr>
          <p:nvPr>
            <p:ph idx="1"/>
            <p:extLst>
              <p:ext uri="{D42A27DB-BD31-4B8C-83A1-F6EECF244321}">
                <p14:modId xmlns:p14="http://schemas.microsoft.com/office/powerpoint/2010/main" val="1454201220"/>
              </p:ext>
            </p:extLst>
          </p:nvPr>
        </p:nvGraphicFramePr>
        <p:xfrm>
          <a:off x="4408790" y="1134681"/>
          <a:ext cx="7458170" cy="5075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56218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7" name="Rectangle 16">
            <a:extLst>
              <a:ext uri="{FF2B5EF4-FFF2-40B4-BE49-F238E27FC236}">
                <a16:creationId xmlns:a16="http://schemas.microsoft.com/office/drawing/2014/main" id="{E978A47D-4F17-40FE-AB70-7AF78A9575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18">
            <a:extLst>
              <a:ext uri="{FF2B5EF4-FFF2-40B4-BE49-F238E27FC236}">
                <a16:creationId xmlns:a16="http://schemas.microsoft.com/office/drawing/2014/main" id="{85BE3A7E-6A3F-401E-A025-BBB8FDB8DD3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20" name="Rectangle 5">
              <a:extLst>
                <a:ext uri="{FF2B5EF4-FFF2-40B4-BE49-F238E27FC236}">
                  <a16:creationId xmlns:a16="http://schemas.microsoft.com/office/drawing/2014/main" id="{41EE9036-817C-476C-BD59-B5184F9A3E3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F098087A-B4E4-4300-A841-44988BD88E2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7">
              <a:extLst>
                <a:ext uri="{FF2B5EF4-FFF2-40B4-BE49-F238E27FC236}">
                  <a16:creationId xmlns:a16="http://schemas.microsoft.com/office/drawing/2014/main" id="{F5BD5F4B-A39C-4DF9-84E4-A4D33F30E6E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8">
              <a:extLst>
                <a:ext uri="{FF2B5EF4-FFF2-40B4-BE49-F238E27FC236}">
                  <a16:creationId xmlns:a16="http://schemas.microsoft.com/office/drawing/2014/main" id="{D7FA9858-BFA0-4D5B-AF72-B1B65EB069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9">
              <a:extLst>
                <a:ext uri="{FF2B5EF4-FFF2-40B4-BE49-F238E27FC236}">
                  <a16:creationId xmlns:a16="http://schemas.microsoft.com/office/drawing/2014/main" id="{A508A5F3-AFE0-4750-A9C2-B51A514FFC4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0">
              <a:extLst>
                <a:ext uri="{FF2B5EF4-FFF2-40B4-BE49-F238E27FC236}">
                  <a16:creationId xmlns:a16="http://schemas.microsoft.com/office/drawing/2014/main" id="{92B4AAEB-ABF4-42A7-BE52-0B442190D1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1">
              <a:extLst>
                <a:ext uri="{FF2B5EF4-FFF2-40B4-BE49-F238E27FC236}">
                  <a16:creationId xmlns:a16="http://schemas.microsoft.com/office/drawing/2014/main" id="{3767C370-4A42-4376-8CAE-606C4BC8F4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2">
              <a:extLst>
                <a:ext uri="{FF2B5EF4-FFF2-40B4-BE49-F238E27FC236}">
                  <a16:creationId xmlns:a16="http://schemas.microsoft.com/office/drawing/2014/main" id="{36205F53-9C95-4954-B97C-1625BB8A350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3">
              <a:extLst>
                <a:ext uri="{FF2B5EF4-FFF2-40B4-BE49-F238E27FC236}">
                  <a16:creationId xmlns:a16="http://schemas.microsoft.com/office/drawing/2014/main" id="{DC80B58E-3469-43E9-96FC-D747B698303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4">
              <a:extLst>
                <a:ext uri="{FF2B5EF4-FFF2-40B4-BE49-F238E27FC236}">
                  <a16:creationId xmlns:a16="http://schemas.microsoft.com/office/drawing/2014/main" id="{E17A4ED2-DDD7-4B4D-A39C-9B0121C886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15">
              <a:extLst>
                <a:ext uri="{FF2B5EF4-FFF2-40B4-BE49-F238E27FC236}">
                  <a16:creationId xmlns:a16="http://schemas.microsoft.com/office/drawing/2014/main" id="{A2C14A85-E7A9-4E1D-809F-20F5CFA788B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Line 16">
              <a:extLst>
                <a:ext uri="{FF2B5EF4-FFF2-40B4-BE49-F238E27FC236}">
                  <a16:creationId xmlns:a16="http://schemas.microsoft.com/office/drawing/2014/main" id="{F3D51E32-9399-4B7F-8D91-BF9A068B834B}"/>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9969F9D2-502D-4C1D-ABA5-02B1BF2A001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18">
              <a:extLst>
                <a:ext uri="{FF2B5EF4-FFF2-40B4-BE49-F238E27FC236}">
                  <a16:creationId xmlns:a16="http://schemas.microsoft.com/office/drawing/2014/main" id="{4AE555C6-5623-478A-BF35-63E9929A3A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19">
              <a:extLst>
                <a:ext uri="{FF2B5EF4-FFF2-40B4-BE49-F238E27FC236}">
                  <a16:creationId xmlns:a16="http://schemas.microsoft.com/office/drawing/2014/main" id="{A3D3AED4-A69E-4301-9BB4-436DC5F0C95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0">
              <a:extLst>
                <a:ext uri="{FF2B5EF4-FFF2-40B4-BE49-F238E27FC236}">
                  <a16:creationId xmlns:a16="http://schemas.microsoft.com/office/drawing/2014/main" id="{C3B8082C-2D81-48D7-8B45-85B7C892963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Rectangle 21">
              <a:extLst>
                <a:ext uri="{FF2B5EF4-FFF2-40B4-BE49-F238E27FC236}">
                  <a16:creationId xmlns:a16="http://schemas.microsoft.com/office/drawing/2014/main" id="{9AD35461-BA86-408B-8A29-244EB2F2FB5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F238E495-B6C6-4857-899B-CDD5848312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3">
              <a:extLst>
                <a:ext uri="{FF2B5EF4-FFF2-40B4-BE49-F238E27FC236}">
                  <a16:creationId xmlns:a16="http://schemas.microsoft.com/office/drawing/2014/main" id="{E20A751E-054C-4EC2-8DA3-0EC923A658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4">
              <a:extLst>
                <a:ext uri="{FF2B5EF4-FFF2-40B4-BE49-F238E27FC236}">
                  <a16:creationId xmlns:a16="http://schemas.microsoft.com/office/drawing/2014/main" id="{B6E8E701-3D21-4E5C-AB6E-9A74046970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25">
              <a:extLst>
                <a:ext uri="{FF2B5EF4-FFF2-40B4-BE49-F238E27FC236}">
                  <a16:creationId xmlns:a16="http://schemas.microsoft.com/office/drawing/2014/main" id="{431BDA41-D09D-4984-B888-756F5F81B49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26">
              <a:extLst>
                <a:ext uri="{FF2B5EF4-FFF2-40B4-BE49-F238E27FC236}">
                  <a16:creationId xmlns:a16="http://schemas.microsoft.com/office/drawing/2014/main" id="{0DC943D2-20E4-4C00-82D2-D405A7C00BB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Freeform 27">
              <a:extLst>
                <a:ext uri="{FF2B5EF4-FFF2-40B4-BE49-F238E27FC236}">
                  <a16:creationId xmlns:a16="http://schemas.microsoft.com/office/drawing/2014/main" id="{4BC34A74-80A2-4DE1-8ADC-BBD1709035B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28">
              <a:extLst>
                <a:ext uri="{FF2B5EF4-FFF2-40B4-BE49-F238E27FC236}">
                  <a16:creationId xmlns:a16="http://schemas.microsoft.com/office/drawing/2014/main" id="{C6C3CA25-431F-4E26-952D-4AA9C4C72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29">
              <a:extLst>
                <a:ext uri="{FF2B5EF4-FFF2-40B4-BE49-F238E27FC236}">
                  <a16:creationId xmlns:a16="http://schemas.microsoft.com/office/drawing/2014/main" id="{776D1836-82AE-40EF-9829-C6B8D2CF025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0">
              <a:extLst>
                <a:ext uri="{FF2B5EF4-FFF2-40B4-BE49-F238E27FC236}">
                  <a16:creationId xmlns:a16="http://schemas.microsoft.com/office/drawing/2014/main" id="{9A8E397E-ADF9-45C1-98F4-3F5A86378B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1">
              <a:extLst>
                <a:ext uri="{FF2B5EF4-FFF2-40B4-BE49-F238E27FC236}">
                  <a16:creationId xmlns:a16="http://schemas.microsoft.com/office/drawing/2014/main" id="{DE07CFD9-357F-40BC-A792-CE874BFE50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ítulo 1">
            <a:extLst>
              <a:ext uri="{FF2B5EF4-FFF2-40B4-BE49-F238E27FC236}">
                <a16:creationId xmlns:a16="http://schemas.microsoft.com/office/drawing/2014/main" id="{7DEB4D0C-5258-4C9C-9DED-D9F90189A5BC}"/>
              </a:ext>
            </a:extLst>
          </p:cNvPr>
          <p:cNvSpPr>
            <a:spLocks noGrp="1"/>
          </p:cNvSpPr>
          <p:nvPr>
            <p:ph type="title"/>
          </p:nvPr>
        </p:nvSpPr>
        <p:spPr>
          <a:xfrm>
            <a:off x="1141413" y="1082673"/>
            <a:ext cx="2869416" cy="4708528"/>
          </a:xfrm>
        </p:spPr>
        <p:txBody>
          <a:bodyPr>
            <a:normAutofit/>
          </a:bodyPr>
          <a:lstStyle/>
          <a:p>
            <a:pPr algn="r"/>
            <a:r>
              <a:rPr lang="es-EC" sz="4000" dirty="0"/>
              <a:t/>
            </a:r>
            <a:br>
              <a:rPr lang="es-EC" sz="4000" dirty="0"/>
            </a:br>
            <a:r>
              <a:rPr lang="es-EC" sz="4000" dirty="0"/>
              <a:t>HARDWARE RESOURCES</a:t>
            </a:r>
          </a:p>
        </p:txBody>
      </p:sp>
      <p:cxnSp>
        <p:nvCxnSpPr>
          <p:cNvPr id="48" name="Straight Connector 47">
            <a:extLst>
              <a:ext uri="{FF2B5EF4-FFF2-40B4-BE49-F238E27FC236}">
                <a16:creationId xmlns:a16="http://schemas.microsoft.com/office/drawing/2014/main" id="{085ECEC0-FF5D-4348-92C7-1EA7C61E770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E928B7A-2C42-4949-9E15-DD6543189BBB}"/>
              </a:ext>
            </a:extLst>
          </p:cNvPr>
          <p:cNvSpPr>
            <a:spLocks noGrp="1"/>
          </p:cNvSpPr>
          <p:nvPr>
            <p:ph idx="1"/>
          </p:nvPr>
        </p:nvSpPr>
        <p:spPr>
          <a:xfrm>
            <a:off x="5014129" y="474663"/>
            <a:ext cx="6649233" cy="6121400"/>
          </a:xfrm>
        </p:spPr>
        <p:txBody>
          <a:bodyPr anchor="ctr">
            <a:normAutofit/>
          </a:bodyPr>
          <a:lstStyle/>
          <a:p>
            <a:pPr algn="just">
              <a:lnSpc>
                <a:spcPct val="110000"/>
              </a:lnSpc>
            </a:pPr>
            <a:r>
              <a:rPr lang="en-US" sz="1400" b="1" dirty="0"/>
              <a:t>Raspberry Pi 3 model b</a:t>
            </a:r>
          </a:p>
          <a:p>
            <a:pPr algn="just">
              <a:lnSpc>
                <a:spcPct val="110000"/>
              </a:lnSpc>
            </a:pPr>
            <a:r>
              <a:rPr lang="en-US" sz="1400" dirty="0"/>
              <a:t>It is a high performance and low cost minicomputer, belonging to the family of prototyping platforms and very popular due to its qualities.</a:t>
            </a:r>
          </a:p>
          <a:p>
            <a:pPr algn="just">
              <a:lnSpc>
                <a:spcPct val="110000"/>
              </a:lnSpc>
            </a:pPr>
            <a:r>
              <a:rPr lang="en-US" sz="1400" b="1" dirty="0"/>
              <a:t>GPS module (GY-GPS6MV2)</a:t>
            </a:r>
          </a:p>
          <a:p>
            <a:pPr algn="just">
              <a:lnSpc>
                <a:spcPct val="110000"/>
              </a:lnSpc>
            </a:pPr>
            <a:r>
              <a:rPr lang="en-US" sz="1400" dirty="0"/>
              <a:t>This module is able to recognize the position of the device in terms of longitude and latitude; also the height taking as reference the level of the sea.</a:t>
            </a:r>
          </a:p>
          <a:p>
            <a:pPr algn="just">
              <a:lnSpc>
                <a:spcPct val="110000"/>
              </a:lnSpc>
            </a:pPr>
            <a:r>
              <a:rPr lang="en-US" sz="1400" b="1" dirty="0"/>
              <a:t>Micro SD card</a:t>
            </a:r>
          </a:p>
          <a:p>
            <a:pPr algn="just">
              <a:lnSpc>
                <a:spcPct val="110000"/>
              </a:lnSpc>
            </a:pPr>
            <a:r>
              <a:rPr lang="en-US" sz="1400" dirty="0"/>
              <a:t>This device is necessary because it will act as the main storage of the Raspberry and it will install the operating system (which will be a Linux distribution). It can be at least 8GB.</a:t>
            </a:r>
          </a:p>
          <a:p>
            <a:pPr algn="just">
              <a:lnSpc>
                <a:spcPct val="110000"/>
              </a:lnSpc>
            </a:pPr>
            <a:r>
              <a:rPr lang="en-US" sz="1400" b="1" dirty="0"/>
              <a:t>LiPo Battery</a:t>
            </a:r>
          </a:p>
          <a:p>
            <a:pPr algn="just">
              <a:lnSpc>
                <a:spcPct val="110000"/>
              </a:lnSpc>
            </a:pPr>
            <a:r>
              <a:rPr lang="en-US" sz="1400" dirty="0"/>
              <a:t>According to the power requirements of the Raspberry Pi, the 2500mAh LiPo battery can supply what is requested.</a:t>
            </a:r>
          </a:p>
          <a:p>
            <a:pPr algn="just">
              <a:lnSpc>
                <a:spcPct val="110000"/>
              </a:lnSpc>
            </a:pPr>
            <a:r>
              <a:rPr lang="en-US" sz="1400" b="1" dirty="0"/>
              <a:t>Ultrasonic Sensor (HC-SR04)</a:t>
            </a:r>
          </a:p>
          <a:p>
            <a:pPr algn="just">
              <a:lnSpc>
                <a:spcPct val="110000"/>
              </a:lnSpc>
            </a:pPr>
            <a:r>
              <a:rPr lang="en-US" sz="1400" dirty="0"/>
              <a:t>Its function will be to measure distance from an object near the front of the sensor by using ultrasound waves.</a:t>
            </a:r>
          </a:p>
          <a:p>
            <a:pPr algn="just">
              <a:lnSpc>
                <a:spcPct val="110000"/>
              </a:lnSpc>
            </a:pPr>
            <a:r>
              <a:rPr lang="en-US" sz="1400" b="1" dirty="0"/>
              <a:t>DC motors and Buzzers</a:t>
            </a:r>
          </a:p>
          <a:p>
            <a:pPr algn="just">
              <a:lnSpc>
                <a:spcPct val="110000"/>
              </a:lnSpc>
            </a:pPr>
            <a:r>
              <a:rPr lang="en-US" sz="1400" dirty="0"/>
              <a:t>These devices will be used to direct the user through stimuli.</a:t>
            </a:r>
            <a:endParaRPr lang="es-EC" sz="1400" dirty="0"/>
          </a:p>
        </p:txBody>
      </p:sp>
      <p:grpSp>
        <p:nvGrpSpPr>
          <p:cNvPr id="50" name="Group 49">
            <a:extLst>
              <a:ext uri="{FF2B5EF4-FFF2-40B4-BE49-F238E27FC236}">
                <a16:creationId xmlns:a16="http://schemas.microsoft.com/office/drawing/2014/main" id="{F4E035BE-9FF4-43D3-BC25-CF582D7FF85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51" name="Freeform 32">
              <a:extLst>
                <a:ext uri="{FF2B5EF4-FFF2-40B4-BE49-F238E27FC236}">
                  <a16:creationId xmlns:a16="http://schemas.microsoft.com/office/drawing/2014/main" id="{F98BCEB2-EC20-4E84-A994-0AC37292C8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33">
              <a:extLst>
                <a:ext uri="{FF2B5EF4-FFF2-40B4-BE49-F238E27FC236}">
                  <a16:creationId xmlns:a16="http://schemas.microsoft.com/office/drawing/2014/main" id="{7A2E1821-AEDF-417E-9F17-83379E9C094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Freeform 34">
              <a:extLst>
                <a:ext uri="{FF2B5EF4-FFF2-40B4-BE49-F238E27FC236}">
                  <a16:creationId xmlns:a16="http://schemas.microsoft.com/office/drawing/2014/main" id="{CB3734E2-8292-4B47-B6AB-0E5A058DE95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4" name="Freeform 35">
              <a:extLst>
                <a:ext uri="{FF2B5EF4-FFF2-40B4-BE49-F238E27FC236}">
                  <a16:creationId xmlns:a16="http://schemas.microsoft.com/office/drawing/2014/main" id="{A0B09C51-29AB-45C0-B707-CCFB9DF280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5" name="Freeform 36">
              <a:extLst>
                <a:ext uri="{FF2B5EF4-FFF2-40B4-BE49-F238E27FC236}">
                  <a16:creationId xmlns:a16="http://schemas.microsoft.com/office/drawing/2014/main" id="{510C0CED-AE1B-45AE-B5E1-57521E589D2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6" name="Freeform 37">
              <a:extLst>
                <a:ext uri="{FF2B5EF4-FFF2-40B4-BE49-F238E27FC236}">
                  <a16:creationId xmlns:a16="http://schemas.microsoft.com/office/drawing/2014/main" id="{591F2327-4B45-41AA-B41C-7404B6A1E4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7" name="Freeform 38">
              <a:extLst>
                <a:ext uri="{FF2B5EF4-FFF2-40B4-BE49-F238E27FC236}">
                  <a16:creationId xmlns:a16="http://schemas.microsoft.com/office/drawing/2014/main" id="{5A63224C-41A0-42C0-96F6-0B2BE99A135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8" name="Freeform 39">
              <a:extLst>
                <a:ext uri="{FF2B5EF4-FFF2-40B4-BE49-F238E27FC236}">
                  <a16:creationId xmlns:a16="http://schemas.microsoft.com/office/drawing/2014/main" id="{A7C00B9F-C253-4776-9935-EC02254A4F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9" name="Freeform 40">
              <a:extLst>
                <a:ext uri="{FF2B5EF4-FFF2-40B4-BE49-F238E27FC236}">
                  <a16:creationId xmlns:a16="http://schemas.microsoft.com/office/drawing/2014/main" id="{5062D4AA-13F3-4064-8440-FFE8562D854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0" name="Rectangle 41">
              <a:extLst>
                <a:ext uri="{FF2B5EF4-FFF2-40B4-BE49-F238E27FC236}">
                  <a16:creationId xmlns:a16="http://schemas.microsoft.com/office/drawing/2014/main" id="{3E143B27-CB82-440B-879B-D25C1891C19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00070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E978A47D-4F17-40FE-AB70-7AF78A9575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85BE3A7E-6A3F-401E-A025-BBB8FDB8DD3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89" name="Rectangle 5">
              <a:extLst>
                <a:ext uri="{FF2B5EF4-FFF2-40B4-BE49-F238E27FC236}">
                  <a16:creationId xmlns:a16="http://schemas.microsoft.com/office/drawing/2014/main" id="{41EE9036-817C-476C-BD59-B5184F9A3E3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0" name="Freeform 6">
              <a:extLst>
                <a:ext uri="{FF2B5EF4-FFF2-40B4-BE49-F238E27FC236}">
                  <a16:creationId xmlns:a16="http://schemas.microsoft.com/office/drawing/2014/main" id="{F098087A-B4E4-4300-A841-44988BD88E2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7">
              <a:extLst>
                <a:ext uri="{FF2B5EF4-FFF2-40B4-BE49-F238E27FC236}">
                  <a16:creationId xmlns:a16="http://schemas.microsoft.com/office/drawing/2014/main" id="{F5BD5F4B-A39C-4DF9-84E4-A4D33F30E6E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8">
              <a:extLst>
                <a:ext uri="{FF2B5EF4-FFF2-40B4-BE49-F238E27FC236}">
                  <a16:creationId xmlns:a16="http://schemas.microsoft.com/office/drawing/2014/main" id="{D7FA9858-BFA0-4D5B-AF72-B1B65EB069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9">
              <a:extLst>
                <a:ext uri="{FF2B5EF4-FFF2-40B4-BE49-F238E27FC236}">
                  <a16:creationId xmlns:a16="http://schemas.microsoft.com/office/drawing/2014/main" id="{A508A5F3-AFE0-4750-A9C2-B51A514FFC4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10">
              <a:extLst>
                <a:ext uri="{FF2B5EF4-FFF2-40B4-BE49-F238E27FC236}">
                  <a16:creationId xmlns:a16="http://schemas.microsoft.com/office/drawing/2014/main" id="{92B4AAEB-ABF4-42A7-BE52-0B442190D1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11">
              <a:extLst>
                <a:ext uri="{FF2B5EF4-FFF2-40B4-BE49-F238E27FC236}">
                  <a16:creationId xmlns:a16="http://schemas.microsoft.com/office/drawing/2014/main" id="{3767C370-4A42-4376-8CAE-606C4BC8F4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12">
              <a:extLst>
                <a:ext uri="{FF2B5EF4-FFF2-40B4-BE49-F238E27FC236}">
                  <a16:creationId xmlns:a16="http://schemas.microsoft.com/office/drawing/2014/main" id="{36205F53-9C95-4954-B97C-1625BB8A350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13">
              <a:extLst>
                <a:ext uri="{FF2B5EF4-FFF2-40B4-BE49-F238E27FC236}">
                  <a16:creationId xmlns:a16="http://schemas.microsoft.com/office/drawing/2014/main" id="{DC80B58E-3469-43E9-96FC-D747B698303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14">
              <a:extLst>
                <a:ext uri="{FF2B5EF4-FFF2-40B4-BE49-F238E27FC236}">
                  <a16:creationId xmlns:a16="http://schemas.microsoft.com/office/drawing/2014/main" id="{E17A4ED2-DDD7-4B4D-A39C-9B0121C886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15">
              <a:extLst>
                <a:ext uri="{FF2B5EF4-FFF2-40B4-BE49-F238E27FC236}">
                  <a16:creationId xmlns:a16="http://schemas.microsoft.com/office/drawing/2014/main" id="{A2C14A85-E7A9-4E1D-809F-20F5CFA788B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Line 16">
              <a:extLst>
                <a:ext uri="{FF2B5EF4-FFF2-40B4-BE49-F238E27FC236}">
                  <a16:creationId xmlns:a16="http://schemas.microsoft.com/office/drawing/2014/main" id="{F3D51E32-9399-4B7F-8D91-BF9A068B834B}"/>
                </a:ext>
                <a:ext uri="{C183D7F6-B498-43B3-948B-1728B52AA6E4}">
                  <adec:decorative xmlns=""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9969F9D2-502D-4C1D-ABA5-02B1BF2A001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18">
              <a:extLst>
                <a:ext uri="{FF2B5EF4-FFF2-40B4-BE49-F238E27FC236}">
                  <a16:creationId xmlns:a16="http://schemas.microsoft.com/office/drawing/2014/main" id="{4AE555C6-5623-478A-BF35-63E9929A3A2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19">
              <a:extLst>
                <a:ext uri="{FF2B5EF4-FFF2-40B4-BE49-F238E27FC236}">
                  <a16:creationId xmlns:a16="http://schemas.microsoft.com/office/drawing/2014/main" id="{A3D3AED4-A69E-4301-9BB4-436DC5F0C95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20">
              <a:extLst>
                <a:ext uri="{FF2B5EF4-FFF2-40B4-BE49-F238E27FC236}">
                  <a16:creationId xmlns:a16="http://schemas.microsoft.com/office/drawing/2014/main" id="{C3B8082C-2D81-48D7-8B45-85B7C892963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5" name="Rectangle 21">
              <a:extLst>
                <a:ext uri="{FF2B5EF4-FFF2-40B4-BE49-F238E27FC236}">
                  <a16:creationId xmlns:a16="http://schemas.microsoft.com/office/drawing/2014/main" id="{9AD35461-BA86-408B-8A29-244EB2F2FB5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06" name="Freeform 22">
              <a:extLst>
                <a:ext uri="{FF2B5EF4-FFF2-40B4-BE49-F238E27FC236}">
                  <a16:creationId xmlns:a16="http://schemas.microsoft.com/office/drawing/2014/main" id="{F238E495-B6C6-4857-899B-CDD5848312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7" name="Freeform 23">
              <a:extLst>
                <a:ext uri="{FF2B5EF4-FFF2-40B4-BE49-F238E27FC236}">
                  <a16:creationId xmlns:a16="http://schemas.microsoft.com/office/drawing/2014/main" id="{E20A751E-054C-4EC2-8DA3-0EC923A6588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8" name="Freeform 24">
              <a:extLst>
                <a:ext uri="{FF2B5EF4-FFF2-40B4-BE49-F238E27FC236}">
                  <a16:creationId xmlns:a16="http://schemas.microsoft.com/office/drawing/2014/main" id="{B6E8E701-3D21-4E5C-AB6E-9A74046970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9" name="Freeform 25">
              <a:extLst>
                <a:ext uri="{FF2B5EF4-FFF2-40B4-BE49-F238E27FC236}">
                  <a16:creationId xmlns:a16="http://schemas.microsoft.com/office/drawing/2014/main" id="{431BDA41-D09D-4984-B888-756F5F81B49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0" name="Freeform 26">
              <a:extLst>
                <a:ext uri="{FF2B5EF4-FFF2-40B4-BE49-F238E27FC236}">
                  <a16:creationId xmlns:a16="http://schemas.microsoft.com/office/drawing/2014/main" id="{0DC943D2-20E4-4C00-82D2-D405A7C00BB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27">
              <a:extLst>
                <a:ext uri="{FF2B5EF4-FFF2-40B4-BE49-F238E27FC236}">
                  <a16:creationId xmlns:a16="http://schemas.microsoft.com/office/drawing/2014/main" id="{4BC34A74-80A2-4DE1-8ADC-BBD1709035B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Freeform 28">
              <a:extLst>
                <a:ext uri="{FF2B5EF4-FFF2-40B4-BE49-F238E27FC236}">
                  <a16:creationId xmlns:a16="http://schemas.microsoft.com/office/drawing/2014/main" id="{C6C3CA25-431F-4E26-952D-4AA9C4C725C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3" name="Freeform 29">
              <a:extLst>
                <a:ext uri="{FF2B5EF4-FFF2-40B4-BE49-F238E27FC236}">
                  <a16:creationId xmlns:a16="http://schemas.microsoft.com/office/drawing/2014/main" id="{776D1836-82AE-40EF-9829-C6B8D2CF025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30">
              <a:extLst>
                <a:ext uri="{FF2B5EF4-FFF2-40B4-BE49-F238E27FC236}">
                  <a16:creationId xmlns:a16="http://schemas.microsoft.com/office/drawing/2014/main" id="{9A8E397E-ADF9-45C1-98F4-3F5A86378B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31">
              <a:extLst>
                <a:ext uri="{FF2B5EF4-FFF2-40B4-BE49-F238E27FC236}">
                  <a16:creationId xmlns:a16="http://schemas.microsoft.com/office/drawing/2014/main" id="{DE07CFD9-357F-40BC-A792-CE874BFE509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ítulo 1">
            <a:extLst>
              <a:ext uri="{FF2B5EF4-FFF2-40B4-BE49-F238E27FC236}">
                <a16:creationId xmlns:a16="http://schemas.microsoft.com/office/drawing/2014/main" id="{C28EA6D1-CA8C-449B-91AD-6DDA4EC0DD01}"/>
              </a:ext>
            </a:extLst>
          </p:cNvPr>
          <p:cNvSpPr>
            <a:spLocks noGrp="1"/>
          </p:cNvSpPr>
          <p:nvPr>
            <p:ph type="title"/>
          </p:nvPr>
        </p:nvSpPr>
        <p:spPr>
          <a:xfrm>
            <a:off x="1141413" y="1082673"/>
            <a:ext cx="2869416" cy="4708528"/>
          </a:xfrm>
        </p:spPr>
        <p:txBody>
          <a:bodyPr>
            <a:normAutofit/>
          </a:bodyPr>
          <a:lstStyle/>
          <a:p>
            <a:pPr algn="r"/>
            <a:r>
              <a:rPr lang="es-EC" sz="4000"/>
              <a:t>SOFTWARE RESOURCES</a:t>
            </a:r>
            <a:endParaRPr lang="es-EC" sz="4000" dirty="0"/>
          </a:p>
        </p:txBody>
      </p:sp>
      <p:cxnSp>
        <p:nvCxnSpPr>
          <p:cNvPr id="117" name="Straight Connector 116">
            <a:extLst>
              <a:ext uri="{FF2B5EF4-FFF2-40B4-BE49-F238E27FC236}">
                <a16:creationId xmlns:a16="http://schemas.microsoft.com/office/drawing/2014/main" id="{085ECEC0-FF5D-4348-92C7-1EA7C61E770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5" name="Marcador de contenido 2">
            <a:extLst>
              <a:ext uri="{FF2B5EF4-FFF2-40B4-BE49-F238E27FC236}">
                <a16:creationId xmlns:a16="http://schemas.microsoft.com/office/drawing/2014/main" id="{3CE5ED3D-5B4A-4EE2-BF46-BFABE22CAA5F}"/>
              </a:ext>
            </a:extLst>
          </p:cNvPr>
          <p:cNvSpPr>
            <a:spLocks noGrp="1"/>
          </p:cNvSpPr>
          <p:nvPr>
            <p:ph idx="1"/>
          </p:nvPr>
        </p:nvSpPr>
        <p:spPr>
          <a:xfrm>
            <a:off x="5297763" y="1082673"/>
            <a:ext cx="5751237" cy="4708528"/>
          </a:xfrm>
        </p:spPr>
        <p:txBody>
          <a:bodyPr anchor="ctr">
            <a:normAutofit/>
          </a:bodyPr>
          <a:lstStyle/>
          <a:p>
            <a:pPr algn="just">
              <a:lnSpc>
                <a:spcPct val="110000"/>
              </a:lnSpc>
            </a:pPr>
            <a:r>
              <a:rPr lang="en-US" sz="1400" dirty="0"/>
              <a:t>Raspbian OS</a:t>
            </a:r>
          </a:p>
          <a:p>
            <a:pPr algn="just">
              <a:lnSpc>
                <a:spcPct val="110000"/>
              </a:lnSpc>
            </a:pPr>
            <a:r>
              <a:rPr lang="en-US" sz="1400" dirty="0"/>
              <a:t>This distribution of Linux is one of the operating systems with which the Raspberry Pi is compatible. As it comes from Linux we can count on the useful command line interface to program.</a:t>
            </a:r>
          </a:p>
          <a:p>
            <a:pPr algn="just">
              <a:lnSpc>
                <a:spcPct val="110000"/>
              </a:lnSpc>
            </a:pPr>
            <a:endParaRPr lang="en-US" sz="1400" dirty="0"/>
          </a:p>
          <a:p>
            <a:pPr algn="just">
              <a:lnSpc>
                <a:spcPct val="110000"/>
              </a:lnSpc>
            </a:pPr>
            <a:r>
              <a:rPr lang="en-US" sz="1400" dirty="0"/>
              <a:t>Python IDE</a:t>
            </a:r>
          </a:p>
          <a:p>
            <a:pPr algn="just">
              <a:lnSpc>
                <a:spcPct val="110000"/>
              </a:lnSpc>
            </a:pPr>
            <a:r>
              <a:rPr lang="en-US" sz="1400" dirty="0"/>
              <a:t>It offers a friendly work environment to be able to compile and execute the corresponding code. Python is a high-level language and interpreted, which makes it a good choice for any type of programming such as object-oriented programming.</a:t>
            </a:r>
          </a:p>
          <a:p>
            <a:pPr algn="just">
              <a:lnSpc>
                <a:spcPct val="110000"/>
              </a:lnSpc>
            </a:pPr>
            <a:endParaRPr lang="en-US" sz="1400" dirty="0"/>
          </a:p>
          <a:p>
            <a:pPr algn="just">
              <a:lnSpc>
                <a:spcPct val="110000"/>
              </a:lnSpc>
            </a:pPr>
            <a:r>
              <a:rPr lang="en-US" sz="1400" dirty="0"/>
              <a:t>Google Maps API</a:t>
            </a:r>
          </a:p>
          <a:p>
            <a:pPr algn="just">
              <a:lnSpc>
                <a:spcPct val="110000"/>
              </a:lnSpc>
            </a:pPr>
            <a:r>
              <a:rPr lang="en-US" sz="1400" dirty="0"/>
              <a:t>It offers users the possibility of developing web applications that allow to show instructions to reach a certain street, among other characteristics. This API will be used to interact with the location data</a:t>
            </a:r>
            <a:endParaRPr lang="es-EC" sz="1400" dirty="0"/>
          </a:p>
          <a:p>
            <a:pPr>
              <a:lnSpc>
                <a:spcPct val="110000"/>
              </a:lnSpc>
            </a:pPr>
            <a:endParaRPr lang="es-EC" sz="1400" dirty="0"/>
          </a:p>
        </p:txBody>
      </p:sp>
      <p:grpSp>
        <p:nvGrpSpPr>
          <p:cNvPr id="119" name="Group 118">
            <a:extLst>
              <a:ext uri="{FF2B5EF4-FFF2-40B4-BE49-F238E27FC236}">
                <a16:creationId xmlns:a16="http://schemas.microsoft.com/office/drawing/2014/main" id="{F4E035BE-9FF4-43D3-BC25-CF582D7FF85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120" name="Freeform 32">
              <a:extLst>
                <a:ext uri="{FF2B5EF4-FFF2-40B4-BE49-F238E27FC236}">
                  <a16:creationId xmlns:a16="http://schemas.microsoft.com/office/drawing/2014/main" id="{F98BCEB2-EC20-4E84-A994-0AC37292C8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33">
              <a:extLst>
                <a:ext uri="{FF2B5EF4-FFF2-40B4-BE49-F238E27FC236}">
                  <a16:creationId xmlns:a16="http://schemas.microsoft.com/office/drawing/2014/main" id="{7A2E1821-AEDF-417E-9F17-83379E9C0941}"/>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34">
              <a:extLst>
                <a:ext uri="{FF2B5EF4-FFF2-40B4-BE49-F238E27FC236}">
                  <a16:creationId xmlns:a16="http://schemas.microsoft.com/office/drawing/2014/main" id="{CB3734E2-8292-4B47-B6AB-0E5A058DE95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3" name="Freeform 35">
              <a:extLst>
                <a:ext uri="{FF2B5EF4-FFF2-40B4-BE49-F238E27FC236}">
                  <a16:creationId xmlns:a16="http://schemas.microsoft.com/office/drawing/2014/main" id="{A0B09C51-29AB-45C0-B707-CCFB9DF280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4" name="Freeform 36">
              <a:extLst>
                <a:ext uri="{FF2B5EF4-FFF2-40B4-BE49-F238E27FC236}">
                  <a16:creationId xmlns:a16="http://schemas.microsoft.com/office/drawing/2014/main" id="{510C0CED-AE1B-45AE-B5E1-57521E589D2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5" name="Freeform 37">
              <a:extLst>
                <a:ext uri="{FF2B5EF4-FFF2-40B4-BE49-F238E27FC236}">
                  <a16:creationId xmlns:a16="http://schemas.microsoft.com/office/drawing/2014/main" id="{591F2327-4B45-41AA-B41C-7404B6A1E4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6" name="Freeform 38">
              <a:extLst>
                <a:ext uri="{FF2B5EF4-FFF2-40B4-BE49-F238E27FC236}">
                  <a16:creationId xmlns:a16="http://schemas.microsoft.com/office/drawing/2014/main" id="{5A63224C-41A0-42C0-96F6-0B2BE99A135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7" name="Freeform 39">
              <a:extLst>
                <a:ext uri="{FF2B5EF4-FFF2-40B4-BE49-F238E27FC236}">
                  <a16:creationId xmlns:a16="http://schemas.microsoft.com/office/drawing/2014/main" id="{A7C00B9F-C253-4776-9935-EC02254A4F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8" name="Freeform 40">
              <a:extLst>
                <a:ext uri="{FF2B5EF4-FFF2-40B4-BE49-F238E27FC236}">
                  <a16:creationId xmlns:a16="http://schemas.microsoft.com/office/drawing/2014/main" id="{5062D4AA-13F3-4064-8440-FFE8562D854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9" name="Rectangle 41">
              <a:extLst>
                <a:ext uri="{FF2B5EF4-FFF2-40B4-BE49-F238E27FC236}">
                  <a16:creationId xmlns:a16="http://schemas.microsoft.com/office/drawing/2014/main" id="{3E143B27-CB82-440B-879B-D25C1891C19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860388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76E37-E188-4F20-9C0E-8D89DB3CCE3A}"/>
              </a:ext>
            </a:extLst>
          </p:cNvPr>
          <p:cNvSpPr>
            <a:spLocks noGrp="1"/>
          </p:cNvSpPr>
          <p:nvPr>
            <p:ph type="title"/>
          </p:nvPr>
        </p:nvSpPr>
        <p:spPr>
          <a:xfrm>
            <a:off x="1141413" y="618518"/>
            <a:ext cx="9905998" cy="1478570"/>
          </a:xfrm>
        </p:spPr>
        <p:txBody>
          <a:bodyPr>
            <a:normAutofit fontScale="90000"/>
          </a:bodyPr>
          <a:lstStyle/>
          <a:p>
            <a:r>
              <a:rPr lang="en-US" dirty="0"/>
              <a:t>GENERAL DEVELOPMENT PROCESS</a:t>
            </a:r>
            <a:br>
              <a:rPr lang="en-US" dirty="0"/>
            </a:br>
            <a:r>
              <a:rPr lang="en-US" dirty="0"/>
              <a:t/>
            </a:r>
            <a:br>
              <a:rPr lang="en-US" dirty="0"/>
            </a:br>
            <a:endParaRPr lang="es-EC" dirty="0"/>
          </a:p>
        </p:txBody>
      </p:sp>
      <p:graphicFrame>
        <p:nvGraphicFramePr>
          <p:cNvPr id="5" name="Marcador de contenido 2">
            <a:extLst>
              <a:ext uri="{FF2B5EF4-FFF2-40B4-BE49-F238E27FC236}">
                <a16:creationId xmlns:a16="http://schemas.microsoft.com/office/drawing/2014/main" id="{70F86005-7C2A-42C5-8548-28B52CDC6DFB}"/>
              </a:ext>
            </a:extLst>
          </p:cNvPr>
          <p:cNvGraphicFramePr>
            <a:graphicFrameLocks noGrp="1"/>
          </p:cNvGraphicFramePr>
          <p:nvPr>
            <p:ph idx="1"/>
            <p:extLst>
              <p:ext uri="{D42A27DB-BD31-4B8C-83A1-F6EECF244321}">
                <p14:modId xmlns:p14="http://schemas.microsoft.com/office/powerpoint/2010/main" val="74336519"/>
              </p:ext>
            </p:extLst>
          </p:nvPr>
        </p:nvGraphicFramePr>
        <p:xfrm>
          <a:off x="1338469" y="1802295"/>
          <a:ext cx="10066752" cy="4103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2522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Picture 2">
            <a:extLst>
              <a:ext uri="{FF2B5EF4-FFF2-40B4-BE49-F238E27FC236}">
                <a16:creationId xmlns:a16="http://schemas.microsoft.com/office/drawing/2014/main" id="{678E285C-BE9E-45B7-A3EE-B9792DAE991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4" name="Group 86">
            <a:extLst>
              <a:ext uri="{FF2B5EF4-FFF2-40B4-BE49-F238E27FC236}">
                <a16:creationId xmlns:a16="http://schemas.microsoft.com/office/drawing/2014/main" id="{AB86F577-8905-4B21-8AF3-C1BB3433775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8" name="Rectangle 5">
              <a:extLst>
                <a:ext uri="{FF2B5EF4-FFF2-40B4-BE49-F238E27FC236}">
                  <a16:creationId xmlns:a16="http://schemas.microsoft.com/office/drawing/2014/main" id="{D2F1CFF3-A579-4D24-B5F9-1C71BA6FE5E8}"/>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6" name="Freeform 6">
              <a:extLst>
                <a:ext uri="{FF2B5EF4-FFF2-40B4-BE49-F238E27FC236}">
                  <a16:creationId xmlns:a16="http://schemas.microsoft.com/office/drawing/2014/main" id="{57601B50-7EB1-43FA-8360-4297BCD7632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7">
              <a:extLst>
                <a:ext uri="{FF2B5EF4-FFF2-40B4-BE49-F238E27FC236}">
                  <a16:creationId xmlns:a16="http://schemas.microsoft.com/office/drawing/2014/main" id="{60BD8B7A-CD01-4638-A2C9-299AC68B9B9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Rectangle 8">
              <a:extLst>
                <a:ext uri="{FF2B5EF4-FFF2-40B4-BE49-F238E27FC236}">
                  <a16:creationId xmlns:a16="http://schemas.microsoft.com/office/drawing/2014/main" id="{095B58F9-6C29-48BE-9DA6-38550805212F}"/>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 name="Freeform 9">
              <a:extLst>
                <a:ext uri="{FF2B5EF4-FFF2-40B4-BE49-F238E27FC236}">
                  <a16:creationId xmlns:a16="http://schemas.microsoft.com/office/drawing/2014/main" id="{0C84674F-2E8A-4B70-B801-00722CDD581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10">
              <a:extLst>
                <a:ext uri="{FF2B5EF4-FFF2-40B4-BE49-F238E27FC236}">
                  <a16:creationId xmlns:a16="http://schemas.microsoft.com/office/drawing/2014/main" id="{34F320BB-D6A9-45FE-8556-498B763B1E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1">
              <a:extLst>
                <a:ext uri="{FF2B5EF4-FFF2-40B4-BE49-F238E27FC236}">
                  <a16:creationId xmlns:a16="http://schemas.microsoft.com/office/drawing/2014/main" id="{5493D54A-532A-46ED-AF63-A0A54818EF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2">
              <a:extLst>
                <a:ext uri="{FF2B5EF4-FFF2-40B4-BE49-F238E27FC236}">
                  <a16:creationId xmlns:a16="http://schemas.microsoft.com/office/drawing/2014/main" id="{EAF2EDFA-9C0B-44E2-B4BB-312B58BCA8E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3">
              <a:extLst>
                <a:ext uri="{FF2B5EF4-FFF2-40B4-BE49-F238E27FC236}">
                  <a16:creationId xmlns:a16="http://schemas.microsoft.com/office/drawing/2014/main" id="{A3641113-CE35-42A4-B605-41BC06BF4F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4">
              <a:extLst>
                <a:ext uri="{FF2B5EF4-FFF2-40B4-BE49-F238E27FC236}">
                  <a16:creationId xmlns:a16="http://schemas.microsoft.com/office/drawing/2014/main" id="{DA2E5B2C-BAC4-4440-9B7E-F38783197A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5">
              <a:extLst>
                <a:ext uri="{FF2B5EF4-FFF2-40B4-BE49-F238E27FC236}">
                  <a16:creationId xmlns:a16="http://schemas.microsoft.com/office/drawing/2014/main" id="{D8A506DF-2E53-42C9-94BE-B98E32E0578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6">
              <a:extLst>
                <a:ext uri="{FF2B5EF4-FFF2-40B4-BE49-F238E27FC236}">
                  <a16:creationId xmlns:a16="http://schemas.microsoft.com/office/drawing/2014/main" id="{12934FF8-5F70-40BF-BBB6-5EB941FB9BD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7">
              <a:extLst>
                <a:ext uri="{FF2B5EF4-FFF2-40B4-BE49-F238E27FC236}">
                  <a16:creationId xmlns:a16="http://schemas.microsoft.com/office/drawing/2014/main" id="{8EB3FB08-D01D-4E24-BE40-C16269DF624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8">
              <a:extLst>
                <a:ext uri="{FF2B5EF4-FFF2-40B4-BE49-F238E27FC236}">
                  <a16:creationId xmlns:a16="http://schemas.microsoft.com/office/drawing/2014/main" id="{D24E50D7-2753-4169-AD51-C106DA1B7A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9">
              <a:extLst>
                <a:ext uri="{FF2B5EF4-FFF2-40B4-BE49-F238E27FC236}">
                  <a16:creationId xmlns:a16="http://schemas.microsoft.com/office/drawing/2014/main" id="{DF94B7E0-D9B6-4096-94D0-18D3AC0EF6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0">
              <a:extLst>
                <a:ext uri="{FF2B5EF4-FFF2-40B4-BE49-F238E27FC236}">
                  <a16:creationId xmlns:a16="http://schemas.microsoft.com/office/drawing/2014/main" id="{EBC05ADE-BBA2-4387-B005-3196E2E1982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1">
              <a:extLst>
                <a:ext uri="{FF2B5EF4-FFF2-40B4-BE49-F238E27FC236}">
                  <a16:creationId xmlns:a16="http://schemas.microsoft.com/office/drawing/2014/main" id="{BBED1CEE-14D2-442F-AB08-401ABE3EFBD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2">
              <a:extLst>
                <a:ext uri="{FF2B5EF4-FFF2-40B4-BE49-F238E27FC236}">
                  <a16:creationId xmlns:a16="http://schemas.microsoft.com/office/drawing/2014/main" id="{4F6574C0-78E8-49EA-84BC-EE9D55707F2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3">
              <a:extLst>
                <a:ext uri="{FF2B5EF4-FFF2-40B4-BE49-F238E27FC236}">
                  <a16:creationId xmlns:a16="http://schemas.microsoft.com/office/drawing/2014/main" id="{65BCDB0B-615E-4CA1-AFD5-6B121CB7CEB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4">
              <a:extLst>
                <a:ext uri="{FF2B5EF4-FFF2-40B4-BE49-F238E27FC236}">
                  <a16:creationId xmlns:a16="http://schemas.microsoft.com/office/drawing/2014/main" id="{40627863-B7FC-44D1-9E53-E728FFF675A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5">
              <a:extLst>
                <a:ext uri="{FF2B5EF4-FFF2-40B4-BE49-F238E27FC236}">
                  <a16:creationId xmlns:a16="http://schemas.microsoft.com/office/drawing/2014/main" id="{52FD6F8C-3AF1-487E-91F4-6E55146F1F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6">
              <a:extLst>
                <a:ext uri="{FF2B5EF4-FFF2-40B4-BE49-F238E27FC236}">
                  <a16:creationId xmlns:a16="http://schemas.microsoft.com/office/drawing/2014/main" id="{50323CF3-93CB-4E03-95C0-B180BB87A86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7">
              <a:extLst>
                <a:ext uri="{FF2B5EF4-FFF2-40B4-BE49-F238E27FC236}">
                  <a16:creationId xmlns:a16="http://schemas.microsoft.com/office/drawing/2014/main" id="{EB47D82F-CF1B-47E6-9FA2-F3A9C5F945B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8">
              <a:extLst>
                <a:ext uri="{FF2B5EF4-FFF2-40B4-BE49-F238E27FC236}">
                  <a16:creationId xmlns:a16="http://schemas.microsoft.com/office/drawing/2014/main" id="{0606708F-F2D4-4678-8ED2-39041BC64D7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9">
              <a:extLst>
                <a:ext uri="{FF2B5EF4-FFF2-40B4-BE49-F238E27FC236}">
                  <a16:creationId xmlns:a16="http://schemas.microsoft.com/office/drawing/2014/main" id="{D7EB95B4-15E4-433D-B36F-21FF341AD9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0">
              <a:extLst>
                <a:ext uri="{FF2B5EF4-FFF2-40B4-BE49-F238E27FC236}">
                  <a16:creationId xmlns:a16="http://schemas.microsoft.com/office/drawing/2014/main" id="{500A541B-4C75-497C-A489-097ED29964F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1">
              <a:extLst>
                <a:ext uri="{FF2B5EF4-FFF2-40B4-BE49-F238E27FC236}">
                  <a16:creationId xmlns:a16="http://schemas.microsoft.com/office/drawing/2014/main" id="{5789326F-12A4-48B8-B0ED-A6A2AE0C277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2">
              <a:extLst>
                <a:ext uri="{FF2B5EF4-FFF2-40B4-BE49-F238E27FC236}">
                  <a16:creationId xmlns:a16="http://schemas.microsoft.com/office/drawing/2014/main" id="{25FA672E-2B65-477F-AA75-6261CE652F2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Rectangle 33">
              <a:extLst>
                <a:ext uri="{FF2B5EF4-FFF2-40B4-BE49-F238E27FC236}">
                  <a16:creationId xmlns:a16="http://schemas.microsoft.com/office/drawing/2014/main" id="{BB09AF8D-E68B-499C-B9F5-2F365813D3C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7" name="Freeform 34">
              <a:extLst>
                <a:ext uri="{FF2B5EF4-FFF2-40B4-BE49-F238E27FC236}">
                  <a16:creationId xmlns:a16="http://schemas.microsoft.com/office/drawing/2014/main" id="{7991AEAD-B5F3-47BA-9F1B-86C16A84AD3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5">
              <a:extLst>
                <a:ext uri="{FF2B5EF4-FFF2-40B4-BE49-F238E27FC236}">
                  <a16:creationId xmlns:a16="http://schemas.microsoft.com/office/drawing/2014/main" id="{19A85F58-4C3A-4388-B55C-2329EEAECF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6">
              <a:extLst>
                <a:ext uri="{FF2B5EF4-FFF2-40B4-BE49-F238E27FC236}">
                  <a16:creationId xmlns:a16="http://schemas.microsoft.com/office/drawing/2014/main" id="{05652F38-94D9-41B7-A699-7E8F0C78D8C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7">
              <a:extLst>
                <a:ext uri="{FF2B5EF4-FFF2-40B4-BE49-F238E27FC236}">
                  <a16:creationId xmlns:a16="http://schemas.microsoft.com/office/drawing/2014/main" id="{3C043852-C250-4518-BB89-C91A349171D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8">
              <a:extLst>
                <a:ext uri="{FF2B5EF4-FFF2-40B4-BE49-F238E27FC236}">
                  <a16:creationId xmlns:a16="http://schemas.microsoft.com/office/drawing/2014/main" id="{0CAB9A07-ECF2-416C-8528-F75DACB138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9">
              <a:extLst>
                <a:ext uri="{FF2B5EF4-FFF2-40B4-BE49-F238E27FC236}">
                  <a16:creationId xmlns:a16="http://schemas.microsoft.com/office/drawing/2014/main" id="{904A314C-A829-4AA6-92E2-529BCCF95C9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40">
              <a:extLst>
                <a:ext uri="{FF2B5EF4-FFF2-40B4-BE49-F238E27FC236}">
                  <a16:creationId xmlns:a16="http://schemas.microsoft.com/office/drawing/2014/main" id="{244EE6BA-4569-43ED-9E2E-1FB66201B7E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41">
              <a:extLst>
                <a:ext uri="{FF2B5EF4-FFF2-40B4-BE49-F238E27FC236}">
                  <a16:creationId xmlns:a16="http://schemas.microsoft.com/office/drawing/2014/main" id="{BEB8252E-FB2A-4BB5-BEC6-CA10FF6F7CA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2">
              <a:extLst>
                <a:ext uri="{FF2B5EF4-FFF2-40B4-BE49-F238E27FC236}">
                  <a16:creationId xmlns:a16="http://schemas.microsoft.com/office/drawing/2014/main" id="{91414711-C3A4-4E96-854A-DDDEB2F2E3E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43">
              <a:extLst>
                <a:ext uri="{FF2B5EF4-FFF2-40B4-BE49-F238E27FC236}">
                  <a16:creationId xmlns:a16="http://schemas.microsoft.com/office/drawing/2014/main" id="{86815BA8-3055-4B42-98C3-4202FD92E0D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44">
              <a:extLst>
                <a:ext uri="{FF2B5EF4-FFF2-40B4-BE49-F238E27FC236}">
                  <a16:creationId xmlns:a16="http://schemas.microsoft.com/office/drawing/2014/main" id="{44457813-E991-44AE-9A83-B7488D1F362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Rectangle 45">
              <a:extLst>
                <a:ext uri="{FF2B5EF4-FFF2-40B4-BE49-F238E27FC236}">
                  <a16:creationId xmlns:a16="http://schemas.microsoft.com/office/drawing/2014/main" id="{8CE1CF47-A73F-4560-8835-AE1DC51E5CAE}"/>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9" name="Freeform 46">
              <a:extLst>
                <a:ext uri="{FF2B5EF4-FFF2-40B4-BE49-F238E27FC236}">
                  <a16:creationId xmlns:a16="http://schemas.microsoft.com/office/drawing/2014/main" id="{C2A935E4-AACC-4CB9-995E-D2861788731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47">
              <a:extLst>
                <a:ext uri="{FF2B5EF4-FFF2-40B4-BE49-F238E27FC236}">
                  <a16:creationId xmlns:a16="http://schemas.microsoft.com/office/drawing/2014/main" id="{93B5B778-8ACB-4004-932D-BD95997BAEF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48">
              <a:extLst>
                <a:ext uri="{FF2B5EF4-FFF2-40B4-BE49-F238E27FC236}">
                  <a16:creationId xmlns:a16="http://schemas.microsoft.com/office/drawing/2014/main" id="{1434AF34-0919-40AD-84B1-446D4FF2D6D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49">
              <a:extLst>
                <a:ext uri="{FF2B5EF4-FFF2-40B4-BE49-F238E27FC236}">
                  <a16:creationId xmlns:a16="http://schemas.microsoft.com/office/drawing/2014/main" id="{29546CF3-6DDD-4073-AB7F-C6E722257AAC}"/>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50">
              <a:extLst>
                <a:ext uri="{FF2B5EF4-FFF2-40B4-BE49-F238E27FC236}">
                  <a16:creationId xmlns:a16="http://schemas.microsoft.com/office/drawing/2014/main" id="{289D46AB-128A-477F-B6C9-F40F115D6CE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51">
              <a:extLst>
                <a:ext uri="{FF2B5EF4-FFF2-40B4-BE49-F238E27FC236}">
                  <a16:creationId xmlns:a16="http://schemas.microsoft.com/office/drawing/2014/main" id="{A7DA7E67-3368-44AD-AACD-EB64AE34870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52">
              <a:extLst>
                <a:ext uri="{FF2B5EF4-FFF2-40B4-BE49-F238E27FC236}">
                  <a16:creationId xmlns:a16="http://schemas.microsoft.com/office/drawing/2014/main" id="{78BB1152-AB85-4AD8-BBA1-07CEA1F5081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53">
              <a:extLst>
                <a:ext uri="{FF2B5EF4-FFF2-40B4-BE49-F238E27FC236}">
                  <a16:creationId xmlns:a16="http://schemas.microsoft.com/office/drawing/2014/main" id="{A982E7F2-DD68-4093-B9C5-3E42B475AB4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54">
              <a:extLst>
                <a:ext uri="{FF2B5EF4-FFF2-40B4-BE49-F238E27FC236}">
                  <a16:creationId xmlns:a16="http://schemas.microsoft.com/office/drawing/2014/main" id="{A682E224-4CD6-420B-897A-B23D50B82E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55">
              <a:extLst>
                <a:ext uri="{FF2B5EF4-FFF2-40B4-BE49-F238E27FC236}">
                  <a16:creationId xmlns:a16="http://schemas.microsoft.com/office/drawing/2014/main" id="{31B90F10-06CD-480E-8D35-6E0FFFB8945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56">
              <a:extLst>
                <a:ext uri="{FF2B5EF4-FFF2-40B4-BE49-F238E27FC236}">
                  <a16:creationId xmlns:a16="http://schemas.microsoft.com/office/drawing/2014/main" id="{7BC977DB-69B0-4D8D-B77C-E1127EC4172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57">
              <a:extLst>
                <a:ext uri="{FF2B5EF4-FFF2-40B4-BE49-F238E27FC236}">
                  <a16:creationId xmlns:a16="http://schemas.microsoft.com/office/drawing/2014/main" id="{24127454-3FCB-41D6-ACFB-81D7E05A792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58">
              <a:extLst>
                <a:ext uri="{FF2B5EF4-FFF2-40B4-BE49-F238E27FC236}">
                  <a16:creationId xmlns:a16="http://schemas.microsoft.com/office/drawing/2014/main" id="{7AA80D42-B8A8-475B-ADBF-99719CE9FE5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43" name="Rectangle 142">
            <a:extLst>
              <a:ext uri="{FF2B5EF4-FFF2-40B4-BE49-F238E27FC236}">
                <a16:creationId xmlns:a16="http://schemas.microsoft.com/office/drawing/2014/main" id="{34106153-7990-4956-BD26-A04A030064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5" name="Picture 2">
            <a:extLst>
              <a:ext uri="{FF2B5EF4-FFF2-40B4-BE49-F238E27FC236}">
                <a16:creationId xmlns:a16="http://schemas.microsoft.com/office/drawing/2014/main" id="{BDEA11A5-20BA-4650-A324-47C0465FF5A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7" name="Group 146">
            <a:extLst>
              <a:ext uri="{FF2B5EF4-FFF2-40B4-BE49-F238E27FC236}">
                <a16:creationId xmlns:a16="http://schemas.microsoft.com/office/drawing/2014/main" id="{866FCB64-0A37-46EB-8A9B-EC0C4C000A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48" name="Rectangle 5">
              <a:extLst>
                <a:ext uri="{FF2B5EF4-FFF2-40B4-BE49-F238E27FC236}">
                  <a16:creationId xmlns:a16="http://schemas.microsoft.com/office/drawing/2014/main" id="{8A162E18-5BEB-4E42-9B10-A1FDF6A0B8E8}"/>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7BB781C9-EC32-45FE-ACE7-C24F128C4C8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7">
              <a:extLst>
                <a:ext uri="{FF2B5EF4-FFF2-40B4-BE49-F238E27FC236}">
                  <a16:creationId xmlns:a16="http://schemas.microsoft.com/office/drawing/2014/main" id="{927C5647-36E8-4A20-86D4-47831D50CF9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Rectangle 8">
              <a:extLst>
                <a:ext uri="{FF2B5EF4-FFF2-40B4-BE49-F238E27FC236}">
                  <a16:creationId xmlns:a16="http://schemas.microsoft.com/office/drawing/2014/main" id="{62F2AF20-CBBE-4249-B9E2-D6B30191CF88}"/>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2" name="Freeform 9">
              <a:extLst>
                <a:ext uri="{FF2B5EF4-FFF2-40B4-BE49-F238E27FC236}">
                  <a16:creationId xmlns:a16="http://schemas.microsoft.com/office/drawing/2014/main" id="{731C1229-F8A7-4B36-A52B-98A65EF869E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0">
              <a:extLst>
                <a:ext uri="{FF2B5EF4-FFF2-40B4-BE49-F238E27FC236}">
                  <a16:creationId xmlns:a16="http://schemas.microsoft.com/office/drawing/2014/main" id="{609AC686-2DBB-4D82-866C-9FF222BDDFC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1">
              <a:extLst>
                <a:ext uri="{FF2B5EF4-FFF2-40B4-BE49-F238E27FC236}">
                  <a16:creationId xmlns:a16="http://schemas.microsoft.com/office/drawing/2014/main" id="{F899E6EB-BCDD-45D2-BF4B-9CA3A279843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2">
              <a:extLst>
                <a:ext uri="{FF2B5EF4-FFF2-40B4-BE49-F238E27FC236}">
                  <a16:creationId xmlns:a16="http://schemas.microsoft.com/office/drawing/2014/main" id="{BBD3AAC8-2330-4FAB-8E31-3D50AD954FE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3">
              <a:extLst>
                <a:ext uri="{FF2B5EF4-FFF2-40B4-BE49-F238E27FC236}">
                  <a16:creationId xmlns:a16="http://schemas.microsoft.com/office/drawing/2014/main" id="{6B54F723-A70A-4865-A560-7850498A1B8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4">
              <a:extLst>
                <a:ext uri="{FF2B5EF4-FFF2-40B4-BE49-F238E27FC236}">
                  <a16:creationId xmlns:a16="http://schemas.microsoft.com/office/drawing/2014/main" id="{9B911CCD-C9A2-4DC8-A278-3C6FD76A76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5">
              <a:extLst>
                <a:ext uri="{FF2B5EF4-FFF2-40B4-BE49-F238E27FC236}">
                  <a16:creationId xmlns:a16="http://schemas.microsoft.com/office/drawing/2014/main" id="{D559B729-03FB-435D-89BF-AF57A801B37E}"/>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6">
              <a:extLst>
                <a:ext uri="{FF2B5EF4-FFF2-40B4-BE49-F238E27FC236}">
                  <a16:creationId xmlns:a16="http://schemas.microsoft.com/office/drawing/2014/main" id="{D1C90213-0F60-4268-BE48-8221E616149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17">
              <a:extLst>
                <a:ext uri="{FF2B5EF4-FFF2-40B4-BE49-F238E27FC236}">
                  <a16:creationId xmlns:a16="http://schemas.microsoft.com/office/drawing/2014/main" id="{A7A6A293-A06F-48B8-865A-3F65287B85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18">
              <a:extLst>
                <a:ext uri="{FF2B5EF4-FFF2-40B4-BE49-F238E27FC236}">
                  <a16:creationId xmlns:a16="http://schemas.microsoft.com/office/drawing/2014/main" id="{8F6861B5-AAA4-4017-929E-1FD1CA106C8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19">
              <a:extLst>
                <a:ext uri="{FF2B5EF4-FFF2-40B4-BE49-F238E27FC236}">
                  <a16:creationId xmlns:a16="http://schemas.microsoft.com/office/drawing/2014/main" id="{D776D07C-2081-4DD3-A464-40F3CA41A3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0">
              <a:extLst>
                <a:ext uri="{FF2B5EF4-FFF2-40B4-BE49-F238E27FC236}">
                  <a16:creationId xmlns:a16="http://schemas.microsoft.com/office/drawing/2014/main" id="{BBC236D6-77E5-4B3C-92D7-D708B237DB5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1">
              <a:extLst>
                <a:ext uri="{FF2B5EF4-FFF2-40B4-BE49-F238E27FC236}">
                  <a16:creationId xmlns:a16="http://schemas.microsoft.com/office/drawing/2014/main" id="{8064714E-7ADE-4BD9-8981-34C135762CE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2">
              <a:extLst>
                <a:ext uri="{FF2B5EF4-FFF2-40B4-BE49-F238E27FC236}">
                  <a16:creationId xmlns:a16="http://schemas.microsoft.com/office/drawing/2014/main" id="{2FD1F23F-B1EE-46F5-B460-924E54A70D0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3">
              <a:extLst>
                <a:ext uri="{FF2B5EF4-FFF2-40B4-BE49-F238E27FC236}">
                  <a16:creationId xmlns:a16="http://schemas.microsoft.com/office/drawing/2014/main" id="{9699361A-3AFF-4826-B99C-0354EAB079A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4">
              <a:extLst>
                <a:ext uri="{FF2B5EF4-FFF2-40B4-BE49-F238E27FC236}">
                  <a16:creationId xmlns:a16="http://schemas.microsoft.com/office/drawing/2014/main" id="{B272F7B1-7BE2-4FC9-BB91-207EFD9E65F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5">
              <a:extLst>
                <a:ext uri="{FF2B5EF4-FFF2-40B4-BE49-F238E27FC236}">
                  <a16:creationId xmlns:a16="http://schemas.microsoft.com/office/drawing/2014/main" id="{CDE59C1F-AFD9-4DD5-B04A-9EB2AAED52C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6">
              <a:extLst>
                <a:ext uri="{FF2B5EF4-FFF2-40B4-BE49-F238E27FC236}">
                  <a16:creationId xmlns:a16="http://schemas.microsoft.com/office/drawing/2014/main" id="{1551E418-6CD4-4320-8224-F084039C53E6}"/>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27">
              <a:extLst>
                <a:ext uri="{FF2B5EF4-FFF2-40B4-BE49-F238E27FC236}">
                  <a16:creationId xmlns:a16="http://schemas.microsoft.com/office/drawing/2014/main" id="{1F27D4B1-EBD4-4BC9-AC2E-3AD616C847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8">
              <a:extLst>
                <a:ext uri="{FF2B5EF4-FFF2-40B4-BE49-F238E27FC236}">
                  <a16:creationId xmlns:a16="http://schemas.microsoft.com/office/drawing/2014/main" id="{C42B8D84-898A-4F76-A0F2-5699ED72BCE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9">
              <a:extLst>
                <a:ext uri="{FF2B5EF4-FFF2-40B4-BE49-F238E27FC236}">
                  <a16:creationId xmlns:a16="http://schemas.microsoft.com/office/drawing/2014/main" id="{B440932E-7985-4BA6-9899-F22A644854C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0">
              <a:extLst>
                <a:ext uri="{FF2B5EF4-FFF2-40B4-BE49-F238E27FC236}">
                  <a16:creationId xmlns:a16="http://schemas.microsoft.com/office/drawing/2014/main" id="{4B8CE969-CA1A-48CB-8588-4146F41F3399}"/>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1">
              <a:extLst>
                <a:ext uri="{FF2B5EF4-FFF2-40B4-BE49-F238E27FC236}">
                  <a16:creationId xmlns:a16="http://schemas.microsoft.com/office/drawing/2014/main" id="{138A4875-4593-4894-89D5-DFCFF0EEDA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2">
              <a:extLst>
                <a:ext uri="{FF2B5EF4-FFF2-40B4-BE49-F238E27FC236}">
                  <a16:creationId xmlns:a16="http://schemas.microsoft.com/office/drawing/2014/main" id="{F079F26B-58E4-494E-A8BA-3F054F1F3BB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Rectangle 33">
              <a:extLst>
                <a:ext uri="{FF2B5EF4-FFF2-40B4-BE49-F238E27FC236}">
                  <a16:creationId xmlns:a16="http://schemas.microsoft.com/office/drawing/2014/main" id="{04C9ECC5-BB4A-4417-B874-B75953F84FC5}"/>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7" name="Freeform 34">
              <a:extLst>
                <a:ext uri="{FF2B5EF4-FFF2-40B4-BE49-F238E27FC236}">
                  <a16:creationId xmlns:a16="http://schemas.microsoft.com/office/drawing/2014/main" id="{4CCCF285-B51D-4A2F-8384-830A391711B3}"/>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5">
              <a:extLst>
                <a:ext uri="{FF2B5EF4-FFF2-40B4-BE49-F238E27FC236}">
                  <a16:creationId xmlns:a16="http://schemas.microsoft.com/office/drawing/2014/main" id="{BD6C6299-A09A-47DF-8A96-69D39FCA5A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36">
              <a:extLst>
                <a:ext uri="{FF2B5EF4-FFF2-40B4-BE49-F238E27FC236}">
                  <a16:creationId xmlns:a16="http://schemas.microsoft.com/office/drawing/2014/main" id="{EE60C4B9-C404-42CD-8E94-70D4DC16ABF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37">
              <a:extLst>
                <a:ext uri="{FF2B5EF4-FFF2-40B4-BE49-F238E27FC236}">
                  <a16:creationId xmlns:a16="http://schemas.microsoft.com/office/drawing/2014/main" id="{52BD4447-C1EB-4798-8764-AB93EA93033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8">
              <a:extLst>
                <a:ext uri="{FF2B5EF4-FFF2-40B4-BE49-F238E27FC236}">
                  <a16:creationId xmlns:a16="http://schemas.microsoft.com/office/drawing/2014/main" id="{50411559-C414-4F7C-BC6C-69F87BC9C7D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39">
              <a:extLst>
                <a:ext uri="{FF2B5EF4-FFF2-40B4-BE49-F238E27FC236}">
                  <a16:creationId xmlns:a16="http://schemas.microsoft.com/office/drawing/2014/main" id="{64737770-BB27-41C0-95CB-5290545086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40">
              <a:extLst>
                <a:ext uri="{FF2B5EF4-FFF2-40B4-BE49-F238E27FC236}">
                  <a16:creationId xmlns:a16="http://schemas.microsoft.com/office/drawing/2014/main" id="{28929FDB-16CF-4165-B32A-EB673EFB7CB7}"/>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41">
              <a:extLst>
                <a:ext uri="{FF2B5EF4-FFF2-40B4-BE49-F238E27FC236}">
                  <a16:creationId xmlns:a16="http://schemas.microsoft.com/office/drawing/2014/main" id="{D8C82883-237C-4209-9545-E832FEE3A8F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42">
              <a:extLst>
                <a:ext uri="{FF2B5EF4-FFF2-40B4-BE49-F238E27FC236}">
                  <a16:creationId xmlns:a16="http://schemas.microsoft.com/office/drawing/2014/main" id="{F1A52653-BD09-4D65-B05C-2AF4A6473A3F}"/>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43">
              <a:extLst>
                <a:ext uri="{FF2B5EF4-FFF2-40B4-BE49-F238E27FC236}">
                  <a16:creationId xmlns:a16="http://schemas.microsoft.com/office/drawing/2014/main" id="{30724E80-2FD3-4E4A-A3EA-18A4C888632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44">
              <a:extLst>
                <a:ext uri="{FF2B5EF4-FFF2-40B4-BE49-F238E27FC236}">
                  <a16:creationId xmlns:a16="http://schemas.microsoft.com/office/drawing/2014/main" id="{F1B978C7-7BC5-4F73-8B02-66A3CF67CEA4}"/>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Rectangle 45">
              <a:extLst>
                <a:ext uri="{FF2B5EF4-FFF2-40B4-BE49-F238E27FC236}">
                  <a16:creationId xmlns:a16="http://schemas.microsoft.com/office/drawing/2014/main" id="{799F0CED-DF8F-4350-A036-1981FBE59680}"/>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9" name="Freeform 46">
              <a:extLst>
                <a:ext uri="{FF2B5EF4-FFF2-40B4-BE49-F238E27FC236}">
                  <a16:creationId xmlns:a16="http://schemas.microsoft.com/office/drawing/2014/main" id="{9F4DD366-0E86-4E99-9557-496E88B421F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47">
              <a:extLst>
                <a:ext uri="{FF2B5EF4-FFF2-40B4-BE49-F238E27FC236}">
                  <a16:creationId xmlns:a16="http://schemas.microsoft.com/office/drawing/2014/main" id="{78BB3321-D5DC-4951-AB38-0C54E3D01D3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8">
              <a:extLst>
                <a:ext uri="{FF2B5EF4-FFF2-40B4-BE49-F238E27FC236}">
                  <a16:creationId xmlns:a16="http://schemas.microsoft.com/office/drawing/2014/main" id="{955E548C-7F86-45B2-A0D2-03EAC578D3D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49">
              <a:extLst>
                <a:ext uri="{FF2B5EF4-FFF2-40B4-BE49-F238E27FC236}">
                  <a16:creationId xmlns:a16="http://schemas.microsoft.com/office/drawing/2014/main" id="{0013F508-5E69-4911-AD93-4ABE3E7C568B}"/>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50">
              <a:extLst>
                <a:ext uri="{FF2B5EF4-FFF2-40B4-BE49-F238E27FC236}">
                  <a16:creationId xmlns:a16="http://schemas.microsoft.com/office/drawing/2014/main" id="{A7F86768-93E0-4044-A62A-B11EB18FF278}"/>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51">
              <a:extLst>
                <a:ext uri="{FF2B5EF4-FFF2-40B4-BE49-F238E27FC236}">
                  <a16:creationId xmlns:a16="http://schemas.microsoft.com/office/drawing/2014/main" id="{BA32A7B4-1DB2-4E4A-B86E-D8DB97B6960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52">
              <a:extLst>
                <a:ext uri="{FF2B5EF4-FFF2-40B4-BE49-F238E27FC236}">
                  <a16:creationId xmlns:a16="http://schemas.microsoft.com/office/drawing/2014/main" id="{AB250BD5-076C-4428-B6AF-E9EAE4F65E2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53">
              <a:extLst>
                <a:ext uri="{FF2B5EF4-FFF2-40B4-BE49-F238E27FC236}">
                  <a16:creationId xmlns:a16="http://schemas.microsoft.com/office/drawing/2014/main" id="{027DA06A-045F-4711-9307-0508B6ACFA42}"/>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54">
              <a:extLst>
                <a:ext uri="{FF2B5EF4-FFF2-40B4-BE49-F238E27FC236}">
                  <a16:creationId xmlns:a16="http://schemas.microsoft.com/office/drawing/2014/main" id="{3EB0EDA8-385A-4B2B-97F0-5194F23EB5C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55">
              <a:extLst>
                <a:ext uri="{FF2B5EF4-FFF2-40B4-BE49-F238E27FC236}">
                  <a16:creationId xmlns:a16="http://schemas.microsoft.com/office/drawing/2014/main" id="{D6FA258E-AF3F-47C9-9F4E-39ECFD7AC0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56">
              <a:extLst>
                <a:ext uri="{FF2B5EF4-FFF2-40B4-BE49-F238E27FC236}">
                  <a16:creationId xmlns:a16="http://schemas.microsoft.com/office/drawing/2014/main" id="{6E471E73-A9C0-4C68-BD8F-360F2ED7BD95}"/>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57">
              <a:extLst>
                <a:ext uri="{FF2B5EF4-FFF2-40B4-BE49-F238E27FC236}">
                  <a16:creationId xmlns:a16="http://schemas.microsoft.com/office/drawing/2014/main" id="{C78C3110-8153-4163-B809-0B0C0C9E5C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58">
              <a:extLst>
                <a:ext uri="{FF2B5EF4-FFF2-40B4-BE49-F238E27FC236}">
                  <a16:creationId xmlns:a16="http://schemas.microsoft.com/office/drawing/2014/main" id="{DBC57B9F-0B9B-4EDE-B3B3-7C5D5DB3992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E3B942DF-20F9-43A9-B706-C38BE7E10341}"/>
              </a:ext>
            </a:extLst>
          </p:cNvPr>
          <p:cNvSpPr>
            <a:spLocks noGrp="1"/>
          </p:cNvSpPr>
          <p:nvPr>
            <p:ph type="title"/>
          </p:nvPr>
        </p:nvSpPr>
        <p:spPr>
          <a:xfrm>
            <a:off x="1204913" y="1032319"/>
            <a:ext cx="3734941" cy="2396681"/>
          </a:xfrm>
        </p:spPr>
        <p:txBody>
          <a:bodyPr vert="horz" lIns="91440" tIns="45720" rIns="91440" bIns="45720" rtlCol="0" anchor="b">
            <a:normAutofit/>
          </a:bodyPr>
          <a:lstStyle/>
          <a:p>
            <a:r>
              <a:rPr lang="en-US" sz="3700" dirty="0">
                <a:solidFill>
                  <a:srgbClr val="FFFFFF"/>
                </a:solidFill>
              </a:rPr>
              <a:t>Raspberry Pi and GPS programming</a:t>
            </a:r>
          </a:p>
        </p:txBody>
      </p:sp>
      <p:sp>
        <p:nvSpPr>
          <p:cNvPr id="10" name="Marcador de contenido 9">
            <a:extLst>
              <a:ext uri="{FF2B5EF4-FFF2-40B4-BE49-F238E27FC236}">
                <a16:creationId xmlns:a16="http://schemas.microsoft.com/office/drawing/2014/main" id="{A64929F2-DD12-494C-AE1F-8E7FA6D3710A}"/>
              </a:ext>
            </a:extLst>
          </p:cNvPr>
          <p:cNvSpPr>
            <a:spLocks noGrp="1"/>
          </p:cNvSpPr>
          <p:nvPr>
            <p:ph idx="1"/>
          </p:nvPr>
        </p:nvSpPr>
        <p:spPr>
          <a:xfrm>
            <a:off x="1329592" y="3570205"/>
            <a:ext cx="3734942" cy="2052720"/>
          </a:xfrm>
        </p:spPr>
        <p:txBody>
          <a:bodyPr vert="horz" lIns="91440" tIns="45720" rIns="91440" bIns="45720" rtlCol="0">
            <a:normAutofit/>
          </a:bodyPr>
          <a:lstStyle/>
          <a:p>
            <a:pPr marL="0" indent="0">
              <a:buNone/>
            </a:pPr>
            <a:r>
              <a:rPr lang="en-US" sz="2000" cap="all" dirty="0">
                <a:solidFill>
                  <a:schemeClr val="bg2"/>
                </a:solidFill>
              </a:rPr>
              <a:t>Small part of the code used to configure the Raspberry PI and the GPS.</a:t>
            </a:r>
          </a:p>
        </p:txBody>
      </p:sp>
      <p:sp useBgFill="1">
        <p:nvSpPr>
          <p:cNvPr id="203" name="Round Diagonal Corner Rectangle 6">
            <a:extLst>
              <a:ext uri="{FF2B5EF4-FFF2-40B4-BE49-F238E27FC236}">
                <a16:creationId xmlns:a16="http://schemas.microsoft.com/office/drawing/2014/main" id="{62B94F88-FD5B-4053-B143-DFF55CE443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p:cNvPicPr>
            <a:picLocks noChangeAspect="1"/>
          </p:cNvPicPr>
          <p:nvPr/>
        </p:nvPicPr>
        <p:blipFill>
          <a:blip r:embed="rId3"/>
          <a:stretch>
            <a:fillRect/>
          </a:stretch>
        </p:blipFill>
        <p:spPr>
          <a:xfrm>
            <a:off x="5802721" y="171861"/>
            <a:ext cx="6084479" cy="2141349"/>
          </a:xfrm>
          <a:prstGeom prst="rect">
            <a:avLst/>
          </a:prstGeom>
        </p:spPr>
      </p:pic>
      <p:pic>
        <p:nvPicPr>
          <p:cNvPr id="4" name="Imagen 3"/>
          <p:cNvPicPr>
            <a:picLocks noChangeAspect="1"/>
          </p:cNvPicPr>
          <p:nvPr/>
        </p:nvPicPr>
        <p:blipFill>
          <a:blip r:embed="rId4"/>
          <a:stretch>
            <a:fillRect/>
          </a:stretch>
        </p:blipFill>
        <p:spPr>
          <a:xfrm>
            <a:off x="5802721" y="2311622"/>
            <a:ext cx="6084479" cy="4536853"/>
          </a:xfrm>
          <a:prstGeom prst="rect">
            <a:avLst/>
          </a:prstGeom>
        </p:spPr>
      </p:pic>
    </p:spTree>
    <p:extLst>
      <p:ext uri="{BB962C8B-B14F-4D97-AF65-F5344CB8AC3E}">
        <p14:creationId xmlns:p14="http://schemas.microsoft.com/office/powerpoint/2010/main" val="1760482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06CC2-F21C-4EE5-AA10-00C022D97D35}"/>
              </a:ext>
            </a:extLst>
          </p:cNvPr>
          <p:cNvSpPr>
            <a:spLocks noGrp="1"/>
          </p:cNvSpPr>
          <p:nvPr>
            <p:ph type="title"/>
          </p:nvPr>
        </p:nvSpPr>
        <p:spPr>
          <a:xfrm>
            <a:off x="1141413" y="618518"/>
            <a:ext cx="9905998" cy="918734"/>
          </a:xfrm>
        </p:spPr>
        <p:txBody>
          <a:bodyPr/>
          <a:lstStyle/>
          <a:p>
            <a:r>
              <a:rPr lang="en-US" dirty="0"/>
              <a:t>Connection of the Raspberry PI and the GPS.</a:t>
            </a:r>
            <a:endParaRPr lang="es-EC" dirty="0"/>
          </a:p>
        </p:txBody>
      </p:sp>
      <p:sp>
        <p:nvSpPr>
          <p:cNvPr id="3" name="Marcador de contenido 2">
            <a:extLst>
              <a:ext uri="{FF2B5EF4-FFF2-40B4-BE49-F238E27FC236}">
                <a16:creationId xmlns:a16="http://schemas.microsoft.com/office/drawing/2014/main" id="{997CCF9E-9F65-4838-9342-53383AB64FB8}"/>
              </a:ext>
            </a:extLst>
          </p:cNvPr>
          <p:cNvSpPr>
            <a:spLocks noGrp="1"/>
          </p:cNvSpPr>
          <p:nvPr>
            <p:ph idx="1"/>
          </p:nvPr>
        </p:nvSpPr>
        <p:spPr>
          <a:xfrm>
            <a:off x="1141413" y="1537252"/>
            <a:ext cx="9905998" cy="4253949"/>
          </a:xfrm>
        </p:spPr>
        <p:txBody>
          <a:bodyPr>
            <a:normAutofit/>
          </a:bodyPr>
          <a:lstStyle/>
          <a:p>
            <a:pPr marL="0" indent="0" algn="just">
              <a:buNone/>
            </a:pPr>
            <a:r>
              <a:rPr lang="en-US" dirty="0"/>
              <a:t>When this connection is made, the Raspberry Pi and the GPS are turned on, the red led lighting up.</a:t>
            </a:r>
          </a:p>
          <a:p>
            <a:pPr marL="0" indent="0" algn="just">
              <a:buNone/>
            </a:pPr>
            <a:r>
              <a:rPr lang="en-US" dirty="0"/>
              <a:t/>
            </a:r>
            <a:br>
              <a:rPr lang="en-US" dirty="0"/>
            </a:br>
            <a:r>
              <a:rPr lang="en-US" dirty="0"/>
              <a:t>To have a reliable signal, GPS must have an address to the sky or near door or windows.</a:t>
            </a:r>
          </a:p>
          <a:p>
            <a:pPr marL="0" indent="0" algn="just">
              <a:buNone/>
            </a:pPr>
            <a:r>
              <a:rPr lang="en-US" dirty="0"/>
              <a:t/>
            </a:r>
            <a:br>
              <a:rPr lang="en-US" dirty="0"/>
            </a:br>
            <a:r>
              <a:rPr lang="en-US" dirty="0"/>
              <a:t>There may be problems to receive the signal through different environments such as metal, forests, mountains and more.</a:t>
            </a:r>
          </a:p>
          <a:p>
            <a:endParaRPr lang="es-EC" dirty="0"/>
          </a:p>
        </p:txBody>
      </p:sp>
    </p:spTree>
    <p:extLst>
      <p:ext uri="{BB962C8B-B14F-4D97-AF65-F5344CB8AC3E}">
        <p14:creationId xmlns:p14="http://schemas.microsoft.com/office/powerpoint/2010/main" val="190229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29DB8-A940-4164-A732-6D462F6AA6FA}"/>
              </a:ext>
            </a:extLst>
          </p:cNvPr>
          <p:cNvSpPr>
            <a:spLocks noGrp="1"/>
          </p:cNvSpPr>
          <p:nvPr>
            <p:ph type="title"/>
          </p:nvPr>
        </p:nvSpPr>
        <p:spPr>
          <a:xfrm>
            <a:off x="4308682" y="1164023"/>
            <a:ext cx="3947422" cy="759708"/>
          </a:xfrm>
        </p:spPr>
        <p:txBody>
          <a:bodyPr>
            <a:normAutofit fontScale="90000"/>
          </a:bodyPr>
          <a:lstStyle/>
          <a:p>
            <a:r>
              <a:rPr lang="en-US" dirty="0"/>
              <a:t>SUCCESS CRITERIA</a:t>
            </a:r>
            <a:br>
              <a:rPr lang="en-US" dirty="0"/>
            </a:br>
            <a:endParaRPr lang="es-EC" dirty="0"/>
          </a:p>
        </p:txBody>
      </p:sp>
      <p:sp>
        <p:nvSpPr>
          <p:cNvPr id="3" name="Marcador de contenido 2">
            <a:extLst>
              <a:ext uri="{FF2B5EF4-FFF2-40B4-BE49-F238E27FC236}">
                <a16:creationId xmlns:a16="http://schemas.microsoft.com/office/drawing/2014/main" id="{DDD689E6-3521-43A9-9BB8-DA81263F01D3}"/>
              </a:ext>
            </a:extLst>
          </p:cNvPr>
          <p:cNvSpPr>
            <a:spLocks noGrp="1"/>
          </p:cNvSpPr>
          <p:nvPr>
            <p:ph idx="1"/>
          </p:nvPr>
        </p:nvSpPr>
        <p:spPr/>
        <p:txBody>
          <a:bodyPr>
            <a:normAutofit fontScale="92500" lnSpcReduction="10000"/>
          </a:bodyPr>
          <a:lstStyle/>
          <a:p>
            <a:r>
              <a:rPr lang="en-US" dirty="0"/>
              <a:t> GPS recognition is achieved with little demand for resources and in a not too rigorous way.</a:t>
            </a:r>
          </a:p>
          <a:p>
            <a:r>
              <a:rPr lang="en-US" dirty="0"/>
              <a:t>The presence sensor implemented is feasible both in portability and in the use of resources from the prototyping platform.</a:t>
            </a:r>
          </a:p>
          <a:p>
            <a:r>
              <a:rPr lang="en-US" dirty="0"/>
              <a:t>The total implementation of the project does not negatively affect the operation of the platform.</a:t>
            </a:r>
          </a:p>
          <a:p>
            <a:r>
              <a:rPr lang="en-US" dirty="0"/>
              <a:t>The production cost is small compared to the cost of launching the final product, thus representing a desirable financial performance.</a:t>
            </a:r>
            <a:endParaRPr lang="es-EC" dirty="0"/>
          </a:p>
        </p:txBody>
      </p:sp>
    </p:spTree>
    <p:extLst>
      <p:ext uri="{BB962C8B-B14F-4D97-AF65-F5344CB8AC3E}">
        <p14:creationId xmlns:p14="http://schemas.microsoft.com/office/powerpoint/2010/main" val="3897340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56</TotalTime>
  <Words>835</Words>
  <Application>Microsoft Office PowerPoint</Application>
  <PresentationFormat>Panorámica</PresentationFormat>
  <Paragraphs>146</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Roboto</vt:lpstr>
      <vt:lpstr>Times New Roman</vt:lpstr>
      <vt:lpstr>Trebuchet MS</vt:lpstr>
      <vt:lpstr>Tw Cen MT</vt:lpstr>
      <vt:lpstr>Circuito</vt:lpstr>
      <vt:lpstr> REAL-TIME LOCAtION SYSTEM FOR INVIDING PERSONS</vt:lpstr>
      <vt:lpstr>ANALYSIS OF THE PROBLEM</vt:lpstr>
      <vt:lpstr>OBJECTIVES</vt:lpstr>
      <vt:lpstr> HARDWARE RESOURCES</vt:lpstr>
      <vt:lpstr>SOFTWARE RESOURCES</vt:lpstr>
      <vt:lpstr>GENERAL DEVELOPMENT PROCESS  </vt:lpstr>
      <vt:lpstr>Raspberry Pi and GPS programming</vt:lpstr>
      <vt:lpstr>Connection of the Raspberry PI and the GPS.</vt:lpstr>
      <vt:lpstr>SUCCESS CRITERIA </vt:lpstr>
      <vt:lpstr>RISKS AND DEPENDENCIES </vt:lpstr>
      <vt:lpstr>Presentación de PowerPoint</vt:lpstr>
      <vt:lpstr>Conclusions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REAL-TIME LOCALIZATION SYSTEM FOR INVIDING PERSONS</dc:title>
  <dc:creator>Karla Bowen</dc:creator>
  <cp:lastModifiedBy>Estudiante</cp:lastModifiedBy>
  <cp:revision>10</cp:revision>
  <dcterms:created xsi:type="dcterms:W3CDTF">2019-01-22T04:09:39Z</dcterms:created>
  <dcterms:modified xsi:type="dcterms:W3CDTF">2019-01-31T15:49:41Z</dcterms:modified>
</cp:coreProperties>
</file>