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>
      <p:cViewPr>
        <p:scale>
          <a:sx n="140" d="100"/>
          <a:sy n="140" d="100"/>
        </p:scale>
        <p:origin x="-5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1D45-4041-02BE-9CBD-814AC7878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5008-720E-796E-6BCD-A100F4212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21F7D-3F4E-46AE-AEA9-40D27779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78BB-A4BB-8F7F-6073-5291E9A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55C1-6EBD-80FD-77FD-85ACB68A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1FB-E960-73D7-1B0F-7E85ED5F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6FB00-613B-F298-3F1E-D374069AC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5D75-B411-01E4-A5B0-9962CB44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D885-73C3-4DF0-67F9-B9CA1E6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74EC-92E8-5432-7434-0123067F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78381-EABF-34F9-B181-86EB24ADA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5C55-4A99-874C-28B4-092D8169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EC28-8EAD-222F-B789-513496EC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DFAB-803D-6794-14BC-F1AD12A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4F28-88D4-A5E8-9476-F42E393D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217B-3B5D-1427-1BC2-26F499AA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AFAB-82CB-7C81-2C8D-5EB30457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D277-F91E-4E4E-FC8D-27AE63D9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D419-D0F9-5192-8B11-F0968306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1F22-9225-F35F-2F59-F39647FC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03FC-A623-8CB0-0EF9-BA6151F1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A98F-4D85-F16D-78A9-F67134AB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7DEB-201B-63F2-37A6-9D5AE0F9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78B2-7848-A1EF-CEB9-430ACE13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3FB4-B947-F5A8-8F88-316E155E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C2D0-7140-51DD-079A-1147BC5B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A08E-93A1-004B-AA1D-E26D30990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DE649-BDA6-E6BA-1FC0-2A068C6AE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66B1F-277D-464C-5CAA-D05BF65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1AD-A033-73AE-5852-60625152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E3530-8B3B-C543-ECB7-406659DE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E4CA-F3B6-0C75-7B8D-A6D4668C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1B4E-4921-42A2-F58D-75C6FDA0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A947D-EAE2-85E3-E0B8-4B9BCF26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703F-8862-332B-F30E-244E874DF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32015-279C-CC97-C471-2B0C6848E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FDF78-1EB2-7C03-F9FD-53CC755F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FC9C9-5D1B-DBF5-CD66-816EC305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D276-DB75-209A-F430-B67E0667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D932-137F-D373-258A-B45BE2A6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05E09-184B-5FD6-E744-3955D78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0C0D4-ABE4-556B-4661-C97FA10F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A0E44-0546-7BB0-7DB0-788A2B27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80A69-7EBC-717E-CD60-B631FFFA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C6186-F669-DE44-5C39-09F3752A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A604-9A19-EBE1-9924-DAB0B52E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33D-0CB8-7F90-D254-2F4252E0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78E-1317-37C3-5994-B4F2E8AD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7791-46DA-770F-41E7-2F8C9F4A1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4BEA-EA5A-9CBB-067F-D69445B8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B0AA-A0F2-99BF-35BA-C5C6D4D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85E2C-F93E-733B-C6C4-2B038060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BA6B-F5B1-FAA1-BB57-DABB4FA3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7272A-0C16-1B55-5EB5-4F32FF8B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33938-781B-1E1A-15B2-7941D25E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849D-C3AD-A004-08E2-2BA91160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71A32-9809-14EF-59AF-2FF5850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E993-AA5F-5A26-9A4B-6CD789EE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D9BF5-C1B6-7E86-53AC-5178FFF2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57A3-A735-8C3A-596B-FCA511EA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3DF3-A863-5BC6-C636-F80C0D361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B01A-79DE-844C-979B-F5FB30B09076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B456-DC00-3B77-1BED-16EE31DA3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AFDA-374C-4BBA-FEDE-DF412E7C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36B0-A855-CA4C-9F70-ED727A59B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52FB2A-9E97-0429-56D7-91D7C8838D56}"/>
              </a:ext>
            </a:extLst>
          </p:cNvPr>
          <p:cNvSpPr/>
          <p:nvPr/>
        </p:nvSpPr>
        <p:spPr>
          <a:xfrm rot="16200000">
            <a:off x="2554331" y="2519980"/>
            <a:ext cx="1380068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F81876-63ED-8A63-5EF3-2D6FC75BDDAC}"/>
              </a:ext>
            </a:extLst>
          </p:cNvPr>
          <p:cNvSpPr/>
          <p:nvPr/>
        </p:nvSpPr>
        <p:spPr>
          <a:xfrm rot="16200000">
            <a:off x="3642902" y="2519979"/>
            <a:ext cx="1380070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16EBC7-9660-637C-4278-44E763316CCC}"/>
              </a:ext>
            </a:extLst>
          </p:cNvPr>
          <p:cNvSpPr/>
          <p:nvPr/>
        </p:nvSpPr>
        <p:spPr>
          <a:xfrm rot="16200000">
            <a:off x="4731474" y="2519979"/>
            <a:ext cx="1380070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3890EA-3304-9D51-D69D-8C0C6738A4B2}"/>
              </a:ext>
            </a:extLst>
          </p:cNvPr>
          <p:cNvSpPr/>
          <p:nvPr/>
        </p:nvSpPr>
        <p:spPr>
          <a:xfrm rot="16200000">
            <a:off x="5820046" y="2519980"/>
            <a:ext cx="1380070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4B4A0-45D6-4537-53F6-443529887E3D}"/>
              </a:ext>
            </a:extLst>
          </p:cNvPr>
          <p:cNvCxnSpPr>
            <a:cxnSpLocks/>
          </p:cNvCxnSpPr>
          <p:nvPr/>
        </p:nvCxnSpPr>
        <p:spPr>
          <a:xfrm>
            <a:off x="3463351" y="2738965"/>
            <a:ext cx="650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730F72-F4F1-8699-190B-35FFDEE001E2}"/>
              </a:ext>
            </a:extLst>
          </p:cNvPr>
          <p:cNvCxnSpPr>
            <a:cxnSpLocks/>
          </p:cNvCxnSpPr>
          <p:nvPr/>
        </p:nvCxnSpPr>
        <p:spPr>
          <a:xfrm>
            <a:off x="5640494" y="2738965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458A5-2D15-A0FC-7407-91C12943EB79}"/>
              </a:ext>
            </a:extLst>
          </p:cNvPr>
          <p:cNvCxnSpPr>
            <a:cxnSpLocks/>
          </p:cNvCxnSpPr>
          <p:nvPr/>
        </p:nvCxnSpPr>
        <p:spPr>
          <a:xfrm>
            <a:off x="6729066" y="2738965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9CD482-AF5D-0601-6B6C-036AEA90D074}"/>
              </a:ext>
            </a:extLst>
          </p:cNvPr>
          <p:cNvSpPr txBox="1"/>
          <p:nvPr/>
        </p:nvSpPr>
        <p:spPr>
          <a:xfrm>
            <a:off x="4667542" y="25386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69A3A-5ABC-629D-4D01-F18511C52CA1}"/>
              </a:ext>
            </a:extLst>
          </p:cNvPr>
          <p:cNvCxnSpPr>
            <a:cxnSpLocks/>
          </p:cNvCxnSpPr>
          <p:nvPr/>
        </p:nvCxnSpPr>
        <p:spPr>
          <a:xfrm>
            <a:off x="4551921" y="2738965"/>
            <a:ext cx="156605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00EDA-6B0F-82C8-63AC-184CB2930731}"/>
              </a:ext>
            </a:extLst>
          </p:cNvPr>
          <p:cNvCxnSpPr>
            <a:cxnSpLocks/>
          </p:cNvCxnSpPr>
          <p:nvPr/>
        </p:nvCxnSpPr>
        <p:spPr>
          <a:xfrm>
            <a:off x="5045915" y="2738965"/>
            <a:ext cx="1566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9FB452-6F3B-C7D8-FE0F-A96A3E81440A}"/>
              </a:ext>
            </a:extLst>
          </p:cNvPr>
          <p:cNvSpPr txBox="1"/>
          <p:nvPr/>
        </p:nvSpPr>
        <p:spPr>
          <a:xfrm>
            <a:off x="5251189" y="5046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9397E-DF75-06BE-4639-99CE3EDB736B}"/>
              </a:ext>
            </a:extLst>
          </p:cNvPr>
          <p:cNvSpPr txBox="1"/>
          <p:nvPr/>
        </p:nvSpPr>
        <p:spPr>
          <a:xfrm>
            <a:off x="6339761" y="50466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CA62C-A439-8EEC-9790-20F38AAFC96A}"/>
              </a:ext>
            </a:extLst>
          </p:cNvPr>
          <p:cNvSpPr txBox="1"/>
          <p:nvPr/>
        </p:nvSpPr>
        <p:spPr>
          <a:xfrm>
            <a:off x="4003919" y="50466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8249A-220C-DC7C-10F9-22BFCD148713}"/>
              </a:ext>
            </a:extLst>
          </p:cNvPr>
          <p:cNvSpPr txBox="1"/>
          <p:nvPr/>
        </p:nvSpPr>
        <p:spPr>
          <a:xfrm>
            <a:off x="3069236" y="50466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4E723-CC9C-0A3A-B993-957676E4394D}"/>
              </a:ext>
            </a:extLst>
          </p:cNvPr>
          <p:cNvSpPr txBox="1"/>
          <p:nvPr/>
        </p:nvSpPr>
        <p:spPr>
          <a:xfrm>
            <a:off x="4667542" y="379690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A1D71F-A531-5058-7F28-FB6552D05B4C}"/>
                  </a:ext>
                </a:extLst>
              </p:cNvPr>
              <p:cNvSpPr txBox="1"/>
              <p:nvPr/>
            </p:nvSpPr>
            <p:spPr>
              <a:xfrm>
                <a:off x="3154355" y="3815895"/>
                <a:ext cx="181139" cy="1232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A1D71F-A531-5058-7F28-FB6552D0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55" y="3815895"/>
                <a:ext cx="181139" cy="1232517"/>
              </a:xfrm>
              <a:prstGeom prst="rect">
                <a:avLst/>
              </a:prstGeom>
              <a:blipFill>
                <a:blip r:embed="rId2"/>
                <a:stretch>
                  <a:fillRect l="-33333" r="-33333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A23523-CAAD-A4BD-4A45-39CBDBDACEE7}"/>
                  </a:ext>
                </a:extLst>
              </p:cNvPr>
              <p:cNvSpPr txBox="1"/>
              <p:nvPr/>
            </p:nvSpPr>
            <p:spPr>
              <a:xfrm>
                <a:off x="4151555" y="3815894"/>
                <a:ext cx="354264" cy="12343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A23523-CAAD-A4BD-4A45-39CBDBDA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55" y="3815894"/>
                <a:ext cx="354264" cy="1234312"/>
              </a:xfrm>
              <a:prstGeom prst="rect">
                <a:avLst/>
              </a:prstGeom>
              <a:blipFill>
                <a:blip r:embed="rId3"/>
                <a:stretch>
                  <a:fillRect l="-3448" r="-172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9F36CB-A26F-478C-F857-F3DE2DE4CB99}"/>
                  </a:ext>
                </a:extLst>
              </p:cNvPr>
              <p:cNvSpPr txBox="1"/>
              <p:nvPr/>
            </p:nvSpPr>
            <p:spPr>
              <a:xfrm>
                <a:off x="5331499" y="3815894"/>
                <a:ext cx="181139" cy="12343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9F36CB-A26F-478C-F857-F3DE2DE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99" y="3815894"/>
                <a:ext cx="181139" cy="1234312"/>
              </a:xfrm>
              <a:prstGeom prst="rect">
                <a:avLst/>
              </a:prstGeom>
              <a:blipFill>
                <a:blip r:embed="rId4"/>
                <a:stretch>
                  <a:fillRect l="-35714" r="-3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E6B0ED-6D7C-4A35-F8E5-3C3AEB360214}"/>
                  </a:ext>
                </a:extLst>
              </p:cNvPr>
              <p:cNvSpPr txBox="1"/>
              <p:nvPr/>
            </p:nvSpPr>
            <p:spPr>
              <a:xfrm>
                <a:off x="6429215" y="3814100"/>
                <a:ext cx="181139" cy="1232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E6B0ED-6D7C-4A35-F8E5-3C3AEB36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215" y="3814100"/>
                <a:ext cx="181139" cy="1232517"/>
              </a:xfrm>
              <a:prstGeom prst="rect">
                <a:avLst/>
              </a:prstGeom>
              <a:blipFill>
                <a:blip r:embed="rId5"/>
                <a:stretch>
                  <a:fillRect l="-33333" r="-33333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4E660E-9061-1AFC-C99E-A1C572E4FC83}"/>
              </a:ext>
            </a:extLst>
          </p:cNvPr>
          <p:cNvCxnSpPr>
            <a:cxnSpLocks/>
          </p:cNvCxnSpPr>
          <p:nvPr/>
        </p:nvCxnSpPr>
        <p:spPr>
          <a:xfrm>
            <a:off x="8416257" y="2738965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68DACA-83EC-A179-C299-FE4B4F3E8582}"/>
                  </a:ext>
                </a:extLst>
              </p:cNvPr>
              <p:cNvSpPr txBox="1"/>
              <p:nvPr/>
            </p:nvSpPr>
            <p:spPr>
              <a:xfrm>
                <a:off x="9066857" y="2561016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∆∆</m:t>
                    </m:r>
                  </m:oMath>
                </a14:m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68DACA-83EC-A179-C299-FE4B4F3E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57" y="2561016"/>
                <a:ext cx="641522" cy="369332"/>
              </a:xfrm>
              <a:prstGeom prst="rect">
                <a:avLst/>
              </a:prstGeom>
              <a:blipFill>
                <a:blip r:embed="rId6"/>
                <a:stretch>
                  <a:fillRect t="-6667" r="-57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0C6F0A-5969-3A51-474E-CDA82FD2E4AE}"/>
              </a:ext>
            </a:extLst>
          </p:cNvPr>
          <p:cNvSpPr txBox="1"/>
          <p:nvPr/>
        </p:nvSpPr>
        <p:spPr>
          <a:xfrm>
            <a:off x="7178051" y="1962334"/>
            <a:ext cx="14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Dense layers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42FB26-CE38-B270-636A-DCF4635BAD3E}"/>
              </a:ext>
            </a:extLst>
          </p:cNvPr>
          <p:cNvCxnSpPr>
            <a:cxnSpLocks/>
          </p:cNvCxnSpPr>
          <p:nvPr/>
        </p:nvCxnSpPr>
        <p:spPr>
          <a:xfrm flipV="1">
            <a:off x="3244925" y="344244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31785E-E929-540A-E974-B2DC8AA2F134}"/>
              </a:ext>
            </a:extLst>
          </p:cNvPr>
          <p:cNvCxnSpPr>
            <a:cxnSpLocks/>
          </p:cNvCxnSpPr>
          <p:nvPr/>
        </p:nvCxnSpPr>
        <p:spPr>
          <a:xfrm flipV="1">
            <a:off x="4322706" y="344244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FF4E80-DE95-0EB3-4E3A-39C8BD3188CD}"/>
              </a:ext>
            </a:extLst>
          </p:cNvPr>
          <p:cNvCxnSpPr>
            <a:cxnSpLocks/>
          </p:cNvCxnSpPr>
          <p:nvPr/>
        </p:nvCxnSpPr>
        <p:spPr>
          <a:xfrm flipV="1">
            <a:off x="5412363" y="344244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B7E0A5-558F-47FB-2771-A76C5471C45C}"/>
              </a:ext>
            </a:extLst>
          </p:cNvPr>
          <p:cNvCxnSpPr>
            <a:cxnSpLocks/>
          </p:cNvCxnSpPr>
          <p:nvPr/>
        </p:nvCxnSpPr>
        <p:spPr>
          <a:xfrm flipV="1">
            <a:off x="6511930" y="344244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67DB27-42B6-4180-4B02-0FA29B230431}"/>
              </a:ext>
            </a:extLst>
          </p:cNvPr>
          <p:cNvSpPr txBox="1"/>
          <p:nvPr/>
        </p:nvSpPr>
        <p:spPr>
          <a:xfrm>
            <a:off x="1171986" y="416624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One-hot inputs: </a:t>
            </a:r>
          </a:p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(protein)</a:t>
            </a:r>
            <a:endParaRPr lang="en-US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C9E0F-29F7-7F5C-3D2A-25C36498715B}"/>
              </a:ext>
            </a:extLst>
          </p:cNvPr>
          <p:cNvSpPr/>
          <p:nvPr/>
        </p:nvSpPr>
        <p:spPr>
          <a:xfrm rot="16200000">
            <a:off x="7195413" y="2607785"/>
            <a:ext cx="646331" cy="262360"/>
          </a:xfrm>
          <a:prstGeom prst="rect">
            <a:avLst/>
          </a:prstGeom>
          <a:solidFill>
            <a:srgbClr val="FF0000">
              <a:alpha val="17754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6A589-FE99-FC25-6BF7-7FBB63F010D0}"/>
              </a:ext>
            </a:extLst>
          </p:cNvPr>
          <p:cNvSpPr/>
          <p:nvPr/>
        </p:nvSpPr>
        <p:spPr>
          <a:xfrm rot="16200000">
            <a:off x="8155984" y="2607785"/>
            <a:ext cx="239587" cy="262360"/>
          </a:xfrm>
          <a:prstGeom prst="rect">
            <a:avLst/>
          </a:prstGeom>
          <a:solidFill>
            <a:srgbClr val="FF0000">
              <a:alpha val="17754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2B8E12-6733-4CE4-5987-46AF451D4513}"/>
              </a:ext>
            </a:extLst>
          </p:cNvPr>
          <p:cNvCxnSpPr>
            <a:cxnSpLocks/>
          </p:cNvCxnSpPr>
          <p:nvPr/>
        </p:nvCxnSpPr>
        <p:spPr>
          <a:xfrm>
            <a:off x="7649759" y="2738965"/>
            <a:ext cx="1729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7D438-709A-2D8A-633D-6B394EECFC8B}"/>
              </a:ext>
            </a:extLst>
          </p:cNvPr>
          <p:cNvCxnSpPr>
            <a:cxnSpLocks/>
          </p:cNvCxnSpPr>
          <p:nvPr/>
        </p:nvCxnSpPr>
        <p:spPr>
          <a:xfrm>
            <a:off x="7971697" y="2738965"/>
            <a:ext cx="1729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CE19B6-17AF-969D-3297-104FD52363C8}"/>
              </a:ext>
            </a:extLst>
          </p:cNvPr>
          <p:cNvSpPr txBox="1"/>
          <p:nvPr/>
        </p:nvSpPr>
        <p:spPr>
          <a:xfrm>
            <a:off x="7748553" y="25964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CABF7A-AD81-1ADF-B394-F166D8546FDE}"/>
              </a:ext>
            </a:extLst>
          </p:cNvPr>
          <p:cNvSpPr txBox="1"/>
          <p:nvPr/>
        </p:nvSpPr>
        <p:spPr>
          <a:xfrm>
            <a:off x="7577200" y="5044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D2A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E5A252-4586-4CDA-4BB3-2B4EEAC06A72}"/>
                  </a:ext>
                </a:extLst>
              </p:cNvPr>
              <p:cNvSpPr txBox="1"/>
              <p:nvPr/>
            </p:nvSpPr>
            <p:spPr>
              <a:xfrm>
                <a:off x="7724836" y="3814100"/>
                <a:ext cx="354264" cy="12343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E5A252-4586-4CDA-4BB3-2B4EEAC06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36" y="3814100"/>
                <a:ext cx="354264" cy="1234312"/>
              </a:xfrm>
              <a:prstGeom prst="rect">
                <a:avLst/>
              </a:prstGeom>
              <a:blipFill>
                <a:blip r:embed="rId7"/>
                <a:stretch>
                  <a:fillRect l="-3571" r="-1785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B98ED5-B80C-DC83-2CA0-D4290C331A4D}"/>
              </a:ext>
            </a:extLst>
          </p:cNvPr>
          <p:cNvCxnSpPr>
            <a:cxnSpLocks/>
          </p:cNvCxnSpPr>
          <p:nvPr/>
        </p:nvCxnSpPr>
        <p:spPr>
          <a:xfrm flipV="1">
            <a:off x="7894800" y="2811495"/>
            <a:ext cx="0" cy="989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0E38F6-F6CD-A23D-307E-269B2B65AFD8}"/>
              </a:ext>
            </a:extLst>
          </p:cNvPr>
          <p:cNvSpPr txBox="1"/>
          <p:nvPr/>
        </p:nvSpPr>
        <p:spPr>
          <a:xfrm>
            <a:off x="8091204" y="4222026"/>
            <a:ext cx="201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One-hot mutation</a:t>
            </a:r>
          </a:p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Axi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-symmetric)</a:t>
            </a:r>
          </a:p>
        </p:txBody>
      </p:sp>
    </p:spTree>
    <p:extLst>
      <p:ext uri="{BB962C8B-B14F-4D97-AF65-F5344CB8AC3E}">
        <p14:creationId xmlns:p14="http://schemas.microsoft.com/office/powerpoint/2010/main" val="18057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52FB2A-9E97-0429-56D7-91D7C8838D56}"/>
              </a:ext>
            </a:extLst>
          </p:cNvPr>
          <p:cNvSpPr/>
          <p:nvPr/>
        </p:nvSpPr>
        <p:spPr>
          <a:xfrm rot="16200000">
            <a:off x="3019460" y="3100940"/>
            <a:ext cx="2075407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F81876-63ED-8A63-5EF3-2D6FC75BDDAC}"/>
              </a:ext>
            </a:extLst>
          </p:cNvPr>
          <p:cNvSpPr/>
          <p:nvPr/>
        </p:nvSpPr>
        <p:spPr>
          <a:xfrm rot="16200000">
            <a:off x="4108032" y="3100941"/>
            <a:ext cx="2075407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16EBC7-9660-637C-4278-44E763316CCC}"/>
              </a:ext>
            </a:extLst>
          </p:cNvPr>
          <p:cNvSpPr/>
          <p:nvPr/>
        </p:nvSpPr>
        <p:spPr>
          <a:xfrm rot="16200000">
            <a:off x="5196604" y="3100939"/>
            <a:ext cx="2075407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3890EA-3304-9D51-D69D-8C0C6738A4B2}"/>
              </a:ext>
            </a:extLst>
          </p:cNvPr>
          <p:cNvSpPr/>
          <p:nvPr/>
        </p:nvSpPr>
        <p:spPr>
          <a:xfrm rot="16200000">
            <a:off x="6285176" y="3100939"/>
            <a:ext cx="2075407" cy="437972"/>
          </a:xfrm>
          <a:prstGeom prst="roundRect">
            <a:avLst/>
          </a:prstGeom>
          <a:solidFill>
            <a:srgbClr val="FF0000">
              <a:alpha val="17897"/>
            </a:srgb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cells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4B4A0-45D6-4537-53F6-443529887E3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276150" y="3319926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730F72-F4F1-8699-190B-35FFDEE001E2}"/>
              </a:ext>
            </a:extLst>
          </p:cNvPr>
          <p:cNvCxnSpPr/>
          <p:nvPr/>
        </p:nvCxnSpPr>
        <p:spPr>
          <a:xfrm>
            <a:off x="6453294" y="3332082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458A5-2D15-A0FC-7407-91C12943EB79}"/>
              </a:ext>
            </a:extLst>
          </p:cNvPr>
          <p:cNvCxnSpPr/>
          <p:nvPr/>
        </p:nvCxnSpPr>
        <p:spPr>
          <a:xfrm>
            <a:off x="7541866" y="3319925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9CD482-AF5D-0601-6B6C-036AEA90D074}"/>
              </a:ext>
            </a:extLst>
          </p:cNvPr>
          <p:cNvSpPr txBox="1"/>
          <p:nvPr/>
        </p:nvSpPr>
        <p:spPr>
          <a:xfrm>
            <a:off x="5489485" y="31352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69A3A-5ABC-629D-4D01-F18511C52CA1}"/>
              </a:ext>
            </a:extLst>
          </p:cNvPr>
          <p:cNvCxnSpPr>
            <a:cxnSpLocks/>
          </p:cNvCxnSpPr>
          <p:nvPr/>
        </p:nvCxnSpPr>
        <p:spPr>
          <a:xfrm>
            <a:off x="5364721" y="3332081"/>
            <a:ext cx="156605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00EDA-6B0F-82C8-63AC-184CB2930731}"/>
              </a:ext>
            </a:extLst>
          </p:cNvPr>
          <p:cNvCxnSpPr>
            <a:cxnSpLocks/>
          </p:cNvCxnSpPr>
          <p:nvPr/>
        </p:nvCxnSpPr>
        <p:spPr>
          <a:xfrm>
            <a:off x="5858715" y="3332081"/>
            <a:ext cx="1566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9FB452-6F3B-C7D8-FE0F-A96A3E81440A}"/>
              </a:ext>
            </a:extLst>
          </p:cNvPr>
          <p:cNvSpPr txBox="1"/>
          <p:nvPr/>
        </p:nvSpPr>
        <p:spPr>
          <a:xfrm>
            <a:off x="6054283" y="478558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9397E-DF75-06BE-4639-99CE3EDB736B}"/>
              </a:ext>
            </a:extLst>
          </p:cNvPr>
          <p:cNvSpPr txBox="1"/>
          <p:nvPr/>
        </p:nvSpPr>
        <p:spPr>
          <a:xfrm>
            <a:off x="7142855" y="4785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CA62C-A439-8EEC-9790-20F38AAFC96A}"/>
              </a:ext>
            </a:extLst>
          </p:cNvPr>
          <p:cNvSpPr txBox="1"/>
          <p:nvPr/>
        </p:nvSpPr>
        <p:spPr>
          <a:xfrm>
            <a:off x="4807013" y="478558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8249A-220C-DC7C-10F9-22BFCD148713}"/>
              </a:ext>
            </a:extLst>
          </p:cNvPr>
          <p:cNvSpPr txBox="1"/>
          <p:nvPr/>
        </p:nvSpPr>
        <p:spPr>
          <a:xfrm>
            <a:off x="3872330" y="4785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4E723-CC9C-0A3A-B993-957676E4394D}"/>
              </a:ext>
            </a:extLst>
          </p:cNvPr>
          <p:cNvSpPr txBox="1"/>
          <p:nvPr/>
        </p:nvSpPr>
        <p:spPr>
          <a:xfrm>
            <a:off x="5480341" y="472553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A1D71F-A531-5058-7F28-FB6552D05B4C}"/>
                  </a:ext>
                </a:extLst>
              </p:cNvPr>
              <p:cNvSpPr txBox="1"/>
              <p:nvPr/>
            </p:nvSpPr>
            <p:spPr>
              <a:xfrm>
                <a:off x="3957449" y="5338968"/>
                <a:ext cx="181139" cy="1232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A1D71F-A531-5058-7F28-FB6552D0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49" y="5338968"/>
                <a:ext cx="181139" cy="1232517"/>
              </a:xfrm>
              <a:prstGeom prst="rect">
                <a:avLst/>
              </a:prstGeom>
              <a:blipFill>
                <a:blip r:embed="rId2"/>
                <a:stretch>
                  <a:fillRect l="-26667" r="-33333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A23523-CAAD-A4BD-4A45-39CBDBDACEE7}"/>
                  </a:ext>
                </a:extLst>
              </p:cNvPr>
              <p:cNvSpPr txBox="1"/>
              <p:nvPr/>
            </p:nvSpPr>
            <p:spPr>
              <a:xfrm>
                <a:off x="4954649" y="5338967"/>
                <a:ext cx="354264" cy="12343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A23523-CAAD-A4BD-4A45-39CBDBDA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649" y="5338967"/>
                <a:ext cx="354264" cy="1234312"/>
              </a:xfrm>
              <a:prstGeom prst="rect">
                <a:avLst/>
              </a:prstGeom>
              <a:blipFill>
                <a:blip r:embed="rId3"/>
                <a:stretch>
                  <a:fillRect l="-3448" r="-1034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9F36CB-A26F-478C-F857-F3DE2DE4CB99}"/>
                  </a:ext>
                </a:extLst>
              </p:cNvPr>
              <p:cNvSpPr txBox="1"/>
              <p:nvPr/>
            </p:nvSpPr>
            <p:spPr>
              <a:xfrm>
                <a:off x="6134593" y="5338967"/>
                <a:ext cx="181139" cy="12343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9F36CB-A26F-478C-F857-F3DE2DE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593" y="5338967"/>
                <a:ext cx="181139" cy="1234312"/>
              </a:xfrm>
              <a:prstGeom prst="rect">
                <a:avLst/>
              </a:prstGeom>
              <a:blipFill>
                <a:blip r:embed="rId4"/>
                <a:stretch>
                  <a:fillRect l="-25000" r="-312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E6B0ED-6D7C-4A35-F8E5-3C3AEB360214}"/>
                  </a:ext>
                </a:extLst>
              </p:cNvPr>
              <p:cNvSpPr txBox="1"/>
              <p:nvPr/>
            </p:nvSpPr>
            <p:spPr>
              <a:xfrm>
                <a:off x="7232309" y="5337173"/>
                <a:ext cx="181139" cy="1232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E6B0ED-6D7C-4A35-F8E5-3C3AEB36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09" y="5337173"/>
                <a:ext cx="181139" cy="1232517"/>
              </a:xfrm>
              <a:prstGeom prst="rect">
                <a:avLst/>
              </a:prstGeom>
              <a:blipFill>
                <a:blip r:embed="rId5"/>
                <a:stretch>
                  <a:fillRect l="-33333" r="-33333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4E660E-9061-1AFC-C99E-A1C572E4FC83}"/>
              </a:ext>
            </a:extLst>
          </p:cNvPr>
          <p:cNvCxnSpPr/>
          <p:nvPr/>
        </p:nvCxnSpPr>
        <p:spPr>
          <a:xfrm>
            <a:off x="8702828" y="3333420"/>
            <a:ext cx="6506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ium 32">
            <a:extLst>
              <a:ext uri="{FF2B5EF4-FFF2-40B4-BE49-F238E27FC236}">
                <a16:creationId xmlns:a16="http://schemas.microsoft.com/office/drawing/2014/main" id="{4D7D9FA8-7C46-95FB-1A55-4293E7FBBF85}"/>
              </a:ext>
            </a:extLst>
          </p:cNvPr>
          <p:cNvSpPr/>
          <p:nvPr/>
        </p:nvSpPr>
        <p:spPr>
          <a:xfrm rot="5400000">
            <a:off x="7798882" y="3076899"/>
            <a:ext cx="1297528" cy="510363"/>
          </a:xfrm>
          <a:prstGeom prst="trapezoid">
            <a:avLst>
              <a:gd name="adj" fmla="val 78743"/>
            </a:avLst>
          </a:prstGeom>
          <a:solidFill>
            <a:srgbClr val="FF0000">
              <a:alpha val="18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68DACA-83EC-A179-C299-FE4B4F3E8582}"/>
                  </a:ext>
                </a:extLst>
              </p:cNvPr>
              <p:cNvSpPr txBox="1"/>
              <p:nvPr/>
            </p:nvSpPr>
            <p:spPr>
              <a:xfrm>
                <a:off x="9353426" y="3147414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∆∆</m:t>
                    </m:r>
                  </m:oMath>
                </a14:m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68DACA-83EC-A179-C299-FE4B4F3E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26" y="3147414"/>
                <a:ext cx="641522" cy="369332"/>
              </a:xfrm>
              <a:prstGeom prst="rect">
                <a:avLst/>
              </a:prstGeom>
              <a:blipFill>
                <a:blip r:embed="rId6"/>
                <a:stretch>
                  <a:fillRect t="-6667" r="-57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0C6F0A-5969-3A51-474E-CDA82FD2E4AE}"/>
              </a:ext>
            </a:extLst>
          </p:cNvPr>
          <p:cNvSpPr txBox="1"/>
          <p:nvPr/>
        </p:nvSpPr>
        <p:spPr>
          <a:xfrm>
            <a:off x="8023124" y="2012675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Dense</a:t>
            </a:r>
          </a:p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layers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42FB26-CE38-B270-636A-DCF4635BAD3E}"/>
              </a:ext>
            </a:extLst>
          </p:cNvPr>
          <p:cNvCxnSpPr>
            <a:cxnSpLocks/>
          </p:cNvCxnSpPr>
          <p:nvPr/>
        </p:nvCxnSpPr>
        <p:spPr>
          <a:xfrm flipV="1">
            <a:off x="4057724" y="4371077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31785E-E929-540A-E974-B2DC8AA2F134}"/>
              </a:ext>
            </a:extLst>
          </p:cNvPr>
          <p:cNvCxnSpPr>
            <a:cxnSpLocks/>
          </p:cNvCxnSpPr>
          <p:nvPr/>
        </p:nvCxnSpPr>
        <p:spPr>
          <a:xfrm flipV="1">
            <a:off x="5135505" y="4371077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FF4E80-DE95-0EB3-4E3A-39C8BD3188CD}"/>
              </a:ext>
            </a:extLst>
          </p:cNvPr>
          <p:cNvCxnSpPr>
            <a:cxnSpLocks/>
          </p:cNvCxnSpPr>
          <p:nvPr/>
        </p:nvCxnSpPr>
        <p:spPr>
          <a:xfrm flipV="1">
            <a:off x="6225162" y="4371077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B7E0A5-558F-47FB-2771-A76C5471C45C}"/>
              </a:ext>
            </a:extLst>
          </p:cNvPr>
          <p:cNvCxnSpPr>
            <a:cxnSpLocks/>
          </p:cNvCxnSpPr>
          <p:nvPr/>
        </p:nvCxnSpPr>
        <p:spPr>
          <a:xfrm flipV="1">
            <a:off x="7324729" y="4371077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67DB27-42B6-4180-4B02-0FA29B230431}"/>
              </a:ext>
            </a:extLst>
          </p:cNvPr>
          <p:cNvSpPr txBox="1"/>
          <p:nvPr/>
        </p:nvSpPr>
        <p:spPr>
          <a:xfrm>
            <a:off x="1479055" y="563026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One hot input: </a:t>
            </a:r>
          </a:p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(-1 for wild type)</a:t>
            </a:r>
            <a:endParaRPr lang="en-US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70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Ocampo, Jeremy</dc:creator>
  <cp:lastModifiedBy>Ocampo, Jeremy</cp:lastModifiedBy>
  <cp:revision>5</cp:revision>
  <dcterms:created xsi:type="dcterms:W3CDTF">2023-01-13T11:14:41Z</dcterms:created>
  <dcterms:modified xsi:type="dcterms:W3CDTF">2023-01-15T10:43:53Z</dcterms:modified>
</cp:coreProperties>
</file>