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9D85AA-DDE6-4718-B721-DA0915267B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C2EBBF-B6CB-491E-B7BA-65E441341A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4884C-14F2-420D-88BD-81AFE03B5D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BB4267-52B3-4032-A127-7D48CA2AE0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F7B89C-56EA-4765-8E3B-BEEB276E2A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5A1BD2-6410-4F2B-986F-B63A808655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830F1-148B-4E03-9398-42F9B01E9A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30CD1-CD10-46A4-BC70-EC920BE97E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386001-A3CE-4EAD-B4AF-00550842EB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94D646-F2B2-4730-8EA5-77646DE06A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7E048D-BA73-421D-B008-8CAEE2C93B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B4517C-064C-4A72-BE43-85C7CA72A9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1BCC799-283A-4B1B-BF2B-71B1D39B8DBD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Este es el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Y este es el contenido de la diapositiva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LibreOffice/7.5.0.3$Windows_X86_64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2023-07-03T12:23:26Z</dcterms:created>
  <dc:creator/>
  <dc:description/>
  <dc:language>es-ES</dc:language>
  <cp:lastModifiedBy/>
  <dcterms:modified xsi:type="dcterms:W3CDTF">2023-07-03T12:24:01Z</dcterms:modified>
  <cp:revision>1</cp:revision>
  <dc:subject/>
  <dc:title/>
</cp:coreProperties>
</file>