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F7C66-0003-494B-B641-C473E26F265A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CAE7B-4927-43AD-9893-B9B82D5D61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23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B1D6-8610-4768-BB3B-4B7637A3D7A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F866-F7CC-41D9-BAD0-DA5123ADD4C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08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B1D6-8610-4768-BB3B-4B7637A3D7A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F866-F7CC-41D9-BAD0-DA5123ADD4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8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B1D6-8610-4768-BB3B-4B7637A3D7A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F866-F7CC-41D9-BAD0-DA5123ADD4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3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B1D6-8610-4768-BB3B-4B7637A3D7A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F866-F7CC-41D9-BAD0-DA5123ADD4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2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B1D6-8610-4768-BB3B-4B7637A3D7A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F866-F7CC-41D9-BAD0-DA5123ADD4C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7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B1D6-8610-4768-BB3B-4B7637A3D7A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F866-F7CC-41D9-BAD0-DA5123ADD4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4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B1D6-8610-4768-BB3B-4B7637A3D7A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F866-F7CC-41D9-BAD0-DA5123ADD4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6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B1D6-8610-4768-BB3B-4B7637A3D7A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F866-F7CC-41D9-BAD0-DA5123ADD4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9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B1D6-8610-4768-BB3B-4B7637A3D7A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F866-F7CC-41D9-BAD0-DA5123ADD4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4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A7FB1D6-8610-4768-BB3B-4B7637A3D7A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E9F866-F7CC-41D9-BAD0-DA5123ADD4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7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B1D6-8610-4768-BB3B-4B7637A3D7A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F866-F7CC-41D9-BAD0-DA5123ADD4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1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A7FB1D6-8610-4768-BB3B-4B7637A3D7A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E9F866-F7CC-41D9-BAD0-DA5123ADD4C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 </a:t>
            </a:r>
            <a:r>
              <a:rPr lang="es-ES" dirty="0" smtClean="0"/>
              <a:t> 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   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67" y="2045693"/>
            <a:ext cx="6983335" cy="432816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565262" y="467966"/>
            <a:ext cx="65389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Análisis de emociones 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324294" y="2586633"/>
            <a:ext cx="2910861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Positivas</a:t>
            </a:r>
          </a:p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Negativas</a:t>
            </a:r>
          </a:p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Neutrales</a:t>
            </a:r>
          </a:p>
          <a:p>
            <a:pPr algn="ctr"/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077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14" y="1302462"/>
            <a:ext cx="11286331" cy="363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6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166" y="1027906"/>
            <a:ext cx="8268788" cy="505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2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 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13" y="809259"/>
            <a:ext cx="10917174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9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38" y="640079"/>
            <a:ext cx="10787124" cy="529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7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  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310" y="338051"/>
            <a:ext cx="6649378" cy="246731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046" y="4187393"/>
            <a:ext cx="8649907" cy="2924583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-341295" y="2619219"/>
            <a:ext cx="1231993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¿Por qué es importante medir las emociones?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437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642858" y="668271"/>
            <a:ext cx="10710942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¿Cómo funciona el análisis de emociones?</a:t>
            </a:r>
          </a:p>
          <a:p>
            <a:pPr algn="ctr"/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26635" y="2853184"/>
            <a:ext cx="11143387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Divide cada documento de texto en las partes que lo componen, como frases y partes de la oración</a:t>
            </a:r>
          </a:p>
          <a:p>
            <a:pPr algn="ctr"/>
            <a:endParaRPr lang="es-E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s-E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Identifica cada frase y componente que contenga sentimientos</a:t>
            </a:r>
          </a:p>
          <a:p>
            <a:pPr algn="ctr"/>
            <a:endParaRPr lang="es-E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s-E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s-E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Asigna una puntuación de </a:t>
            </a:r>
            <a:r>
              <a:rPr lang="es-E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sientimiento</a:t>
            </a:r>
            <a:r>
              <a:rPr lang="es-E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 cada frase y componente de -1  a  1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586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 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011981"/>
            <a:ext cx="10232476" cy="436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7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  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03" y="641386"/>
            <a:ext cx="11850754" cy="511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7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60" y="1011981"/>
            <a:ext cx="10841368" cy="401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320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1987</TotalTime>
  <Words>86</Words>
  <Application>Microsoft Office PowerPoint</Application>
  <PresentationFormat>Panorámica</PresentationFormat>
  <Paragraphs>34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Retrospección</vt:lpstr>
      <vt:lpstr>  </vt:lpstr>
      <vt:lpstr> </vt:lpstr>
      <vt:lpstr> </vt:lpstr>
      <vt:lpstr>  </vt:lpstr>
      <vt:lpstr>  </vt:lpstr>
      <vt:lpstr> 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USUARIO</dc:creator>
  <cp:lastModifiedBy>USUARIO</cp:lastModifiedBy>
  <cp:revision>9</cp:revision>
  <dcterms:created xsi:type="dcterms:W3CDTF">2022-11-20T00:39:53Z</dcterms:created>
  <dcterms:modified xsi:type="dcterms:W3CDTF">2022-11-21T09:47:21Z</dcterms:modified>
</cp:coreProperties>
</file>