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63" r:id="rId8"/>
    <p:sldId id="259" r:id="rId9"/>
    <p:sldId id="285" r:id="rId10"/>
    <p:sldId id="271" r:id="rId11"/>
    <p:sldId id="286" r:id="rId12"/>
    <p:sldId id="287" r:id="rId13"/>
    <p:sldId id="289" r:id="rId14"/>
    <p:sldId id="288" r:id="rId15"/>
    <p:sldId id="29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385C80"/>
    <a:srgbClr val="47A5CC"/>
    <a:srgbClr val="F7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D5A60-20BF-BD44-9D24-1283B42DBC10}" v="337" dt="2022-03-22T23:17:0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4"/>
    <p:restoredTop sz="96054"/>
  </p:normalViewPr>
  <p:slideViewPr>
    <p:cSldViewPr snapToGrid="0" snapToObjects="1">
      <p:cViewPr varScale="1">
        <p:scale>
          <a:sx n="123" d="100"/>
          <a:sy n="123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elyn Mara" userId="958782fb52c6b2d3" providerId="LiveId" clId="{5027427D-0839-1F4D-A9E1-34026C83437D}"/>
    <pc:docChg chg="undo custSel addSld modSld">
      <pc:chgData name="Jocelyn Mara" userId="958782fb52c6b2d3" providerId="LiveId" clId="{5027427D-0839-1F4D-A9E1-34026C83437D}" dt="2020-01-16T06:31:46.660" v="168" actId="1076"/>
      <pc:docMkLst>
        <pc:docMk/>
      </pc:docMkLst>
      <pc:sldChg chg="modSp">
        <pc:chgData name="Jocelyn Mara" userId="958782fb52c6b2d3" providerId="LiveId" clId="{5027427D-0839-1F4D-A9E1-34026C83437D}" dt="2020-01-06T00:47:06.940" v="3" actId="1037"/>
        <pc:sldMkLst>
          <pc:docMk/>
          <pc:sldMk cId="3929635836" sldId="257"/>
        </pc:sldMkLst>
        <pc:spChg chg="mod">
          <ac:chgData name="Jocelyn Mara" userId="958782fb52c6b2d3" providerId="LiveId" clId="{5027427D-0839-1F4D-A9E1-34026C83437D}" dt="2020-01-06T00:47:06.940" v="3" actId="1037"/>
          <ac:spMkLst>
            <pc:docMk/>
            <pc:sldMk cId="3929635836" sldId="257"/>
            <ac:spMk id="5" creationId="{D0F5795E-8AD2-C647-AE90-7DEB7C7A4190}"/>
          </ac:spMkLst>
        </pc:spChg>
        <pc:spChg chg="mod">
          <ac:chgData name="Jocelyn Mara" userId="958782fb52c6b2d3" providerId="LiveId" clId="{5027427D-0839-1F4D-A9E1-34026C83437D}" dt="2020-01-06T00:47:06.940" v="3" actId="1037"/>
          <ac:spMkLst>
            <pc:docMk/>
            <pc:sldMk cId="3929635836" sldId="257"/>
            <ac:spMk id="9" creationId="{7572435B-3314-A245-BA4E-345C1474BDCB}"/>
          </ac:spMkLst>
        </pc:spChg>
        <pc:spChg chg="mod">
          <ac:chgData name="Jocelyn Mara" userId="958782fb52c6b2d3" providerId="LiveId" clId="{5027427D-0839-1F4D-A9E1-34026C83437D}" dt="2020-01-06T00:47:06.940" v="3" actId="1037"/>
          <ac:spMkLst>
            <pc:docMk/>
            <pc:sldMk cId="3929635836" sldId="257"/>
            <ac:spMk id="10" creationId="{D46CFC89-56D9-DE44-AD8D-7FC9866084A9}"/>
          </ac:spMkLst>
        </pc:spChg>
        <pc:spChg chg="mod">
          <ac:chgData name="Jocelyn Mara" userId="958782fb52c6b2d3" providerId="LiveId" clId="{5027427D-0839-1F4D-A9E1-34026C83437D}" dt="2020-01-06T00:47:06.940" v="3" actId="1037"/>
          <ac:spMkLst>
            <pc:docMk/>
            <pc:sldMk cId="3929635836" sldId="257"/>
            <ac:spMk id="11" creationId="{3043B9CB-6D53-F646-8423-4AC24ACD97F0}"/>
          </ac:spMkLst>
        </pc:spChg>
        <pc:spChg chg="mod">
          <ac:chgData name="Jocelyn Mara" userId="958782fb52c6b2d3" providerId="LiveId" clId="{5027427D-0839-1F4D-A9E1-34026C83437D}" dt="2020-01-06T00:47:06.940" v="3" actId="1037"/>
          <ac:spMkLst>
            <pc:docMk/>
            <pc:sldMk cId="3929635836" sldId="257"/>
            <ac:spMk id="12" creationId="{6F357B1D-F229-064A-958A-8F339A237508}"/>
          </ac:spMkLst>
        </pc:spChg>
        <pc:spChg chg="mod">
          <ac:chgData name="Jocelyn Mara" userId="958782fb52c6b2d3" providerId="LiveId" clId="{5027427D-0839-1F4D-A9E1-34026C83437D}" dt="2020-01-06T00:47:06.940" v="3" actId="1037"/>
          <ac:spMkLst>
            <pc:docMk/>
            <pc:sldMk cId="3929635836" sldId="257"/>
            <ac:spMk id="13" creationId="{C56C6352-E70C-CD4F-98DB-080B00DE11D0}"/>
          </ac:spMkLst>
        </pc:spChg>
        <pc:spChg chg="mod">
          <ac:chgData name="Jocelyn Mara" userId="958782fb52c6b2d3" providerId="LiveId" clId="{5027427D-0839-1F4D-A9E1-34026C83437D}" dt="2020-01-06T00:47:06.940" v="3" actId="1037"/>
          <ac:spMkLst>
            <pc:docMk/>
            <pc:sldMk cId="3929635836" sldId="257"/>
            <ac:spMk id="14" creationId="{B79DC260-1720-C041-BCFD-D8EBF46BF56D}"/>
          </ac:spMkLst>
        </pc:spChg>
        <pc:spChg chg="mod">
          <ac:chgData name="Jocelyn Mara" userId="958782fb52c6b2d3" providerId="LiveId" clId="{5027427D-0839-1F4D-A9E1-34026C83437D}" dt="2020-01-06T00:47:06.940" v="3" actId="1037"/>
          <ac:spMkLst>
            <pc:docMk/>
            <pc:sldMk cId="3929635836" sldId="257"/>
            <ac:spMk id="15" creationId="{2DB12BAD-D172-2E4E-8BB9-D4DE76FE0581}"/>
          </ac:spMkLst>
        </pc:spChg>
        <pc:spChg chg="mod">
          <ac:chgData name="Jocelyn Mara" userId="958782fb52c6b2d3" providerId="LiveId" clId="{5027427D-0839-1F4D-A9E1-34026C83437D}" dt="2020-01-06T00:47:06.940" v="3" actId="1037"/>
          <ac:spMkLst>
            <pc:docMk/>
            <pc:sldMk cId="3929635836" sldId="257"/>
            <ac:spMk id="17" creationId="{985E6FC3-C3AA-734F-8BF6-DDB3802602DB}"/>
          </ac:spMkLst>
        </pc:spChg>
      </pc:sldChg>
      <pc:sldChg chg="modSp add">
        <pc:chgData name="Jocelyn Mara" userId="958782fb52c6b2d3" providerId="LiveId" clId="{5027427D-0839-1F4D-A9E1-34026C83437D}" dt="2020-01-06T00:47:45.985" v="136" actId="1037"/>
        <pc:sldMkLst>
          <pc:docMk/>
          <pc:sldMk cId="2786719637" sldId="264"/>
        </pc:sldMkLst>
        <pc:spChg chg="mod">
          <ac:chgData name="Jocelyn Mara" userId="958782fb52c6b2d3" providerId="LiveId" clId="{5027427D-0839-1F4D-A9E1-34026C83437D}" dt="2020-01-06T00:47:45.985" v="136" actId="1037"/>
          <ac:spMkLst>
            <pc:docMk/>
            <pc:sldMk cId="2786719637" sldId="264"/>
            <ac:spMk id="5" creationId="{D0F5795E-8AD2-C647-AE90-7DEB7C7A4190}"/>
          </ac:spMkLst>
        </pc:spChg>
        <pc:spChg chg="mod">
          <ac:chgData name="Jocelyn Mara" userId="958782fb52c6b2d3" providerId="LiveId" clId="{5027427D-0839-1F4D-A9E1-34026C83437D}" dt="2020-01-06T00:47:45.985" v="136" actId="1037"/>
          <ac:spMkLst>
            <pc:docMk/>
            <pc:sldMk cId="2786719637" sldId="264"/>
            <ac:spMk id="9" creationId="{7572435B-3314-A245-BA4E-345C1474BDCB}"/>
          </ac:spMkLst>
        </pc:spChg>
        <pc:spChg chg="mod">
          <ac:chgData name="Jocelyn Mara" userId="958782fb52c6b2d3" providerId="LiveId" clId="{5027427D-0839-1F4D-A9E1-34026C83437D}" dt="2020-01-06T00:47:45.985" v="136" actId="1037"/>
          <ac:spMkLst>
            <pc:docMk/>
            <pc:sldMk cId="2786719637" sldId="264"/>
            <ac:spMk id="10" creationId="{D46CFC89-56D9-DE44-AD8D-7FC9866084A9}"/>
          </ac:spMkLst>
        </pc:spChg>
        <pc:spChg chg="mod">
          <ac:chgData name="Jocelyn Mara" userId="958782fb52c6b2d3" providerId="LiveId" clId="{5027427D-0839-1F4D-A9E1-34026C83437D}" dt="2020-01-06T00:47:45.985" v="136" actId="1037"/>
          <ac:spMkLst>
            <pc:docMk/>
            <pc:sldMk cId="2786719637" sldId="264"/>
            <ac:spMk id="11" creationId="{3043B9CB-6D53-F646-8423-4AC24ACD97F0}"/>
          </ac:spMkLst>
        </pc:spChg>
        <pc:spChg chg="mod">
          <ac:chgData name="Jocelyn Mara" userId="958782fb52c6b2d3" providerId="LiveId" clId="{5027427D-0839-1F4D-A9E1-34026C83437D}" dt="2020-01-06T00:47:45.985" v="136" actId="1037"/>
          <ac:spMkLst>
            <pc:docMk/>
            <pc:sldMk cId="2786719637" sldId="264"/>
            <ac:spMk id="12" creationId="{6F357B1D-F229-064A-958A-8F339A237508}"/>
          </ac:spMkLst>
        </pc:spChg>
        <pc:spChg chg="mod">
          <ac:chgData name="Jocelyn Mara" userId="958782fb52c6b2d3" providerId="LiveId" clId="{5027427D-0839-1F4D-A9E1-34026C83437D}" dt="2020-01-06T00:47:45.985" v="136" actId="1037"/>
          <ac:spMkLst>
            <pc:docMk/>
            <pc:sldMk cId="2786719637" sldId="264"/>
            <ac:spMk id="13" creationId="{C56C6352-E70C-CD4F-98DB-080B00DE11D0}"/>
          </ac:spMkLst>
        </pc:spChg>
        <pc:spChg chg="mod">
          <ac:chgData name="Jocelyn Mara" userId="958782fb52c6b2d3" providerId="LiveId" clId="{5027427D-0839-1F4D-A9E1-34026C83437D}" dt="2020-01-06T00:47:45.985" v="136" actId="1037"/>
          <ac:spMkLst>
            <pc:docMk/>
            <pc:sldMk cId="2786719637" sldId="264"/>
            <ac:spMk id="14" creationId="{B79DC260-1720-C041-BCFD-D8EBF46BF56D}"/>
          </ac:spMkLst>
        </pc:spChg>
        <pc:spChg chg="mod">
          <ac:chgData name="Jocelyn Mara" userId="958782fb52c6b2d3" providerId="LiveId" clId="{5027427D-0839-1F4D-A9E1-34026C83437D}" dt="2020-01-06T00:47:45.985" v="136" actId="1037"/>
          <ac:spMkLst>
            <pc:docMk/>
            <pc:sldMk cId="2786719637" sldId="264"/>
            <ac:spMk id="15" creationId="{2DB12BAD-D172-2E4E-8BB9-D4DE76FE0581}"/>
          </ac:spMkLst>
        </pc:spChg>
        <pc:spChg chg="mod">
          <ac:chgData name="Jocelyn Mara" userId="958782fb52c6b2d3" providerId="LiveId" clId="{5027427D-0839-1F4D-A9E1-34026C83437D}" dt="2020-01-06T00:47:45.985" v="136" actId="1037"/>
          <ac:spMkLst>
            <pc:docMk/>
            <pc:sldMk cId="2786719637" sldId="264"/>
            <ac:spMk id="16" creationId="{F02C7C89-95DA-C74B-938A-9D8C32C4D631}"/>
          </ac:spMkLst>
        </pc:spChg>
        <pc:spChg chg="mod">
          <ac:chgData name="Jocelyn Mara" userId="958782fb52c6b2d3" providerId="LiveId" clId="{5027427D-0839-1F4D-A9E1-34026C83437D}" dt="2020-01-06T00:47:45.985" v="136" actId="1037"/>
          <ac:spMkLst>
            <pc:docMk/>
            <pc:sldMk cId="2786719637" sldId="264"/>
            <ac:spMk id="17" creationId="{985E6FC3-C3AA-734F-8BF6-DDB3802602DB}"/>
          </ac:spMkLst>
        </pc:spChg>
        <pc:spChg chg="mod">
          <ac:chgData name="Jocelyn Mara" userId="958782fb52c6b2d3" providerId="LiveId" clId="{5027427D-0839-1F4D-A9E1-34026C83437D}" dt="2020-01-06T00:47:45.985" v="136" actId="1037"/>
          <ac:spMkLst>
            <pc:docMk/>
            <pc:sldMk cId="2786719637" sldId="264"/>
            <ac:spMk id="18" creationId="{F2C71F0A-6230-6640-B799-61F44A1F7942}"/>
          </ac:spMkLst>
        </pc:spChg>
      </pc:sldChg>
      <pc:sldChg chg="addSp delSp modSp add">
        <pc:chgData name="Jocelyn Mara" userId="958782fb52c6b2d3" providerId="LiveId" clId="{5027427D-0839-1F4D-A9E1-34026C83437D}" dt="2020-01-16T06:31:46.660" v="168" actId="1076"/>
        <pc:sldMkLst>
          <pc:docMk/>
          <pc:sldMk cId="277265567" sldId="265"/>
        </pc:sldMkLst>
        <pc:spChg chg="add del mod">
          <ac:chgData name="Jocelyn Mara" userId="958782fb52c6b2d3" providerId="LiveId" clId="{5027427D-0839-1F4D-A9E1-34026C83437D}" dt="2020-01-16T06:30:13.731" v="157" actId="478"/>
          <ac:spMkLst>
            <pc:docMk/>
            <pc:sldMk cId="277265567" sldId="265"/>
            <ac:spMk id="4" creationId="{653B0092-B820-0948-A74E-AB254D491BB8}"/>
          </ac:spMkLst>
        </pc:spChg>
        <pc:spChg chg="add del mod">
          <ac:chgData name="Jocelyn Mara" userId="958782fb52c6b2d3" providerId="LiveId" clId="{5027427D-0839-1F4D-A9E1-34026C83437D}" dt="2020-01-16T06:08:44.592" v="147" actId="478"/>
          <ac:spMkLst>
            <pc:docMk/>
            <pc:sldMk cId="277265567" sldId="265"/>
            <ac:spMk id="4" creationId="{6EF73C11-D8AC-8640-91A0-95163B4B34A8}"/>
          </ac:spMkLst>
        </pc:spChg>
        <pc:spChg chg="add del mod">
          <ac:chgData name="Jocelyn Mara" userId="958782fb52c6b2d3" providerId="LiveId" clId="{5027427D-0839-1F4D-A9E1-34026C83437D}" dt="2020-01-16T06:31:43.314" v="167" actId="478"/>
          <ac:spMkLst>
            <pc:docMk/>
            <pc:sldMk cId="277265567" sldId="265"/>
            <ac:spMk id="7" creationId="{E070F1DB-9956-D741-9861-CD2F58194E14}"/>
          </ac:spMkLst>
        </pc:spChg>
        <pc:spChg chg="add del mod">
          <ac:chgData name="Jocelyn Mara" userId="958782fb52c6b2d3" providerId="LiveId" clId="{5027427D-0839-1F4D-A9E1-34026C83437D}" dt="2020-01-16T06:31:36.009" v="165" actId="478"/>
          <ac:spMkLst>
            <pc:docMk/>
            <pc:sldMk cId="277265567" sldId="265"/>
            <ac:spMk id="10" creationId="{E456F130-1157-204C-A149-A659A55976C3}"/>
          </ac:spMkLst>
        </pc:spChg>
        <pc:picChg chg="add del mod">
          <ac:chgData name="Jocelyn Mara" userId="958782fb52c6b2d3" providerId="LiveId" clId="{5027427D-0839-1F4D-A9E1-34026C83437D}" dt="2020-01-16T06:31:06.958" v="161" actId="478"/>
          <ac:picMkLst>
            <pc:docMk/>
            <pc:sldMk cId="277265567" sldId="265"/>
            <ac:picMk id="3" creationId="{1D18B71A-C4B3-E44B-9F4D-A87E5103A135}"/>
          </ac:picMkLst>
        </pc:picChg>
        <pc:picChg chg="add del mod modCrop">
          <ac:chgData name="Jocelyn Mara" userId="958782fb52c6b2d3" providerId="LiveId" clId="{5027427D-0839-1F4D-A9E1-34026C83437D}" dt="2020-01-16T06:09:43.811" v="151" actId="478"/>
          <ac:picMkLst>
            <pc:docMk/>
            <pc:sldMk cId="277265567" sldId="265"/>
            <ac:picMk id="3" creationId="{D7A3E06B-69D1-204D-A549-1B2D59A5EB3C}"/>
          </ac:picMkLst>
        </pc:picChg>
        <pc:picChg chg="add del mod">
          <ac:chgData name="Jocelyn Mara" userId="958782fb52c6b2d3" providerId="LiveId" clId="{5027427D-0839-1F4D-A9E1-34026C83437D}" dt="2020-01-16T06:31:43.314" v="167" actId="478"/>
          <ac:picMkLst>
            <pc:docMk/>
            <pc:sldMk cId="277265567" sldId="265"/>
            <ac:picMk id="6" creationId="{9D288161-BC3E-4049-9EA3-76719946A3B8}"/>
          </ac:picMkLst>
        </pc:picChg>
        <pc:picChg chg="add mod">
          <ac:chgData name="Jocelyn Mara" userId="958782fb52c6b2d3" providerId="LiveId" clId="{5027427D-0839-1F4D-A9E1-34026C83437D}" dt="2020-01-16T06:31:46.660" v="168" actId="1076"/>
          <ac:picMkLst>
            <pc:docMk/>
            <pc:sldMk cId="277265567" sldId="265"/>
            <ac:picMk id="9" creationId="{488CFA86-792B-404C-9EFB-32CC55CFA805}"/>
          </ac:picMkLst>
        </pc:picChg>
      </pc:sldChg>
    </pc:docChg>
  </pc:docChgLst>
  <pc:docChgLst>
    <pc:chgData name="Jocelyn Mara" userId="958782fb52c6b2d3" providerId="LiveId" clId="{713449E9-8B89-5A49-A108-FF1AA09818C8}"/>
    <pc:docChg chg="undo custSel addSld modSld">
      <pc:chgData name="Jocelyn Mara" userId="958782fb52c6b2d3" providerId="LiveId" clId="{713449E9-8B89-5A49-A108-FF1AA09818C8}" dt="2021-03-24T04:38:43.150" v="536" actId="5736"/>
      <pc:docMkLst>
        <pc:docMk/>
      </pc:docMkLst>
      <pc:sldChg chg="addSp modSp mod">
        <pc:chgData name="Jocelyn Mara" userId="958782fb52c6b2d3" providerId="LiveId" clId="{713449E9-8B89-5A49-A108-FF1AA09818C8}" dt="2021-03-24T01:12:39.368" v="184" actId="164"/>
        <pc:sldMkLst>
          <pc:docMk/>
          <pc:sldMk cId="3929635836" sldId="257"/>
        </pc:sldMkLst>
        <pc:spChg chg="mod">
          <ac:chgData name="Jocelyn Mara" userId="958782fb52c6b2d3" providerId="LiveId" clId="{713449E9-8B89-5A49-A108-FF1AA09818C8}" dt="2021-03-24T01:07:37.553" v="183" actId="20577"/>
          <ac:spMkLst>
            <pc:docMk/>
            <pc:sldMk cId="3929635836" sldId="257"/>
            <ac:spMk id="11" creationId="{3043B9CB-6D53-F646-8423-4AC24ACD97F0}"/>
          </ac:spMkLst>
        </pc:spChg>
        <pc:spChg chg="mod">
          <ac:chgData name="Jocelyn Mara" userId="958782fb52c6b2d3" providerId="LiveId" clId="{713449E9-8B89-5A49-A108-FF1AA09818C8}" dt="2021-03-24T01:07:15.367" v="91" actId="20577"/>
          <ac:spMkLst>
            <pc:docMk/>
            <pc:sldMk cId="3929635836" sldId="257"/>
            <ac:spMk id="12" creationId="{6F357B1D-F229-064A-958A-8F339A237508}"/>
          </ac:spMkLst>
        </pc:spChg>
        <pc:spChg chg="mod">
          <ac:chgData name="Jocelyn Mara" userId="958782fb52c6b2d3" providerId="LiveId" clId="{713449E9-8B89-5A49-A108-FF1AA09818C8}" dt="2021-03-24T01:07:05.965" v="64" actId="20577"/>
          <ac:spMkLst>
            <pc:docMk/>
            <pc:sldMk cId="3929635836" sldId="257"/>
            <ac:spMk id="13" creationId="{C56C6352-E70C-CD4F-98DB-080B00DE11D0}"/>
          </ac:spMkLst>
        </pc:spChg>
        <pc:spChg chg="mod">
          <ac:chgData name="Jocelyn Mara" userId="958782fb52c6b2d3" providerId="LiveId" clId="{713449E9-8B89-5A49-A108-FF1AA09818C8}" dt="2021-03-24T01:06:42.498" v="23" actId="20577"/>
          <ac:spMkLst>
            <pc:docMk/>
            <pc:sldMk cId="3929635836" sldId="257"/>
            <ac:spMk id="14" creationId="{B79DC260-1720-C041-BCFD-D8EBF46BF56D}"/>
          </ac:spMkLst>
        </pc:spChg>
        <pc:grpChg chg="add">
          <ac:chgData name="Jocelyn Mara" userId="958782fb52c6b2d3" providerId="LiveId" clId="{713449E9-8B89-5A49-A108-FF1AA09818C8}" dt="2021-03-24T01:12:39.368" v="184" actId="164"/>
          <ac:grpSpMkLst>
            <pc:docMk/>
            <pc:sldMk cId="3929635836" sldId="257"/>
            <ac:grpSpMk id="2" creationId="{FE6B5E49-C291-2742-83BF-DFAFC18A0C07}"/>
          </ac:grpSpMkLst>
        </pc:grpChg>
      </pc:sldChg>
      <pc:sldChg chg="add">
        <pc:chgData name="Jocelyn Mara" userId="958782fb52c6b2d3" providerId="LiveId" clId="{713449E9-8B89-5A49-A108-FF1AA09818C8}" dt="2021-03-24T01:21:45.792" v="185"/>
        <pc:sldMkLst>
          <pc:docMk/>
          <pc:sldMk cId="741877917" sldId="266"/>
        </pc:sldMkLst>
      </pc:sldChg>
      <pc:sldChg chg="add">
        <pc:chgData name="Jocelyn Mara" userId="958782fb52c6b2d3" providerId="LiveId" clId="{713449E9-8B89-5A49-A108-FF1AA09818C8}" dt="2021-03-24T01:21:45.792" v="185"/>
        <pc:sldMkLst>
          <pc:docMk/>
          <pc:sldMk cId="3595370547" sldId="267"/>
        </pc:sldMkLst>
      </pc:sldChg>
      <pc:sldChg chg="add">
        <pc:chgData name="Jocelyn Mara" userId="958782fb52c6b2d3" providerId="LiveId" clId="{713449E9-8B89-5A49-A108-FF1AA09818C8}" dt="2021-03-24T01:21:45.792" v="185"/>
        <pc:sldMkLst>
          <pc:docMk/>
          <pc:sldMk cId="54509648" sldId="268"/>
        </pc:sldMkLst>
      </pc:sldChg>
      <pc:sldChg chg="add">
        <pc:chgData name="Jocelyn Mara" userId="958782fb52c6b2d3" providerId="LiveId" clId="{713449E9-8B89-5A49-A108-FF1AA09818C8}" dt="2021-03-24T01:21:45.792" v="185"/>
        <pc:sldMkLst>
          <pc:docMk/>
          <pc:sldMk cId="3759588136" sldId="269"/>
        </pc:sldMkLst>
      </pc:sldChg>
      <pc:sldChg chg="add">
        <pc:chgData name="Jocelyn Mara" userId="958782fb52c6b2d3" providerId="LiveId" clId="{713449E9-8B89-5A49-A108-FF1AA09818C8}" dt="2021-03-24T01:24:18.891" v="186"/>
        <pc:sldMkLst>
          <pc:docMk/>
          <pc:sldMk cId="3546241731" sldId="270"/>
        </pc:sldMkLst>
      </pc:sldChg>
      <pc:sldChg chg="add">
        <pc:chgData name="Jocelyn Mara" userId="958782fb52c6b2d3" providerId="LiveId" clId="{713449E9-8B89-5A49-A108-FF1AA09818C8}" dt="2021-03-24T03:00:17.377" v="187"/>
        <pc:sldMkLst>
          <pc:docMk/>
          <pc:sldMk cId="3240838643" sldId="271"/>
        </pc:sldMkLst>
      </pc:sldChg>
      <pc:sldChg chg="add">
        <pc:chgData name="Jocelyn Mara" userId="958782fb52c6b2d3" providerId="LiveId" clId="{713449E9-8B89-5A49-A108-FF1AA09818C8}" dt="2021-03-24T03:00:17.377" v="187"/>
        <pc:sldMkLst>
          <pc:docMk/>
          <pc:sldMk cId="1268776838" sldId="272"/>
        </pc:sldMkLst>
      </pc:sldChg>
      <pc:sldChg chg="add">
        <pc:chgData name="Jocelyn Mara" userId="958782fb52c6b2d3" providerId="LiveId" clId="{713449E9-8B89-5A49-A108-FF1AA09818C8}" dt="2021-03-24T03:00:17.377" v="187"/>
        <pc:sldMkLst>
          <pc:docMk/>
          <pc:sldMk cId="2182514209" sldId="273"/>
        </pc:sldMkLst>
      </pc:sldChg>
      <pc:sldChg chg="add">
        <pc:chgData name="Jocelyn Mara" userId="958782fb52c6b2d3" providerId="LiveId" clId="{713449E9-8B89-5A49-A108-FF1AA09818C8}" dt="2021-03-24T03:00:17.377" v="187"/>
        <pc:sldMkLst>
          <pc:docMk/>
          <pc:sldMk cId="1578466277" sldId="274"/>
        </pc:sldMkLst>
      </pc:sldChg>
      <pc:sldChg chg="add">
        <pc:chgData name="Jocelyn Mara" userId="958782fb52c6b2d3" providerId="LiveId" clId="{713449E9-8B89-5A49-A108-FF1AA09818C8}" dt="2021-03-24T03:00:17.377" v="187"/>
        <pc:sldMkLst>
          <pc:docMk/>
          <pc:sldMk cId="4174963377" sldId="275"/>
        </pc:sldMkLst>
      </pc:sldChg>
      <pc:sldChg chg="addSp delSp modSp add mod">
        <pc:chgData name="Jocelyn Mara" userId="958782fb52c6b2d3" providerId="LiveId" clId="{713449E9-8B89-5A49-A108-FF1AA09818C8}" dt="2021-03-24T04:25:33.465" v="411" actId="5736"/>
        <pc:sldMkLst>
          <pc:docMk/>
          <pc:sldMk cId="4188929213" sldId="276"/>
        </pc:sldMkLst>
        <pc:spChg chg="add mod">
          <ac:chgData name="Jocelyn Mara" userId="958782fb52c6b2d3" providerId="LiveId" clId="{713449E9-8B89-5A49-A108-FF1AA09818C8}" dt="2021-03-24T04:25:33.465" v="411" actId="5736"/>
          <ac:spMkLst>
            <pc:docMk/>
            <pc:sldMk cId="4188929213" sldId="276"/>
            <ac:spMk id="2" creationId="{E0A5D48C-16C4-A64C-8AF8-1AB3F2486C0C}"/>
          </ac:spMkLst>
        </pc:spChg>
        <pc:spChg chg="add del mod">
          <ac:chgData name="Jocelyn Mara" userId="958782fb52c6b2d3" providerId="LiveId" clId="{713449E9-8B89-5A49-A108-FF1AA09818C8}" dt="2021-03-24T04:24:39.600" v="410"/>
          <ac:spMkLst>
            <pc:docMk/>
            <pc:sldMk cId="4188929213" sldId="276"/>
            <ac:spMk id="4" creationId="{E3E35209-1A49-FE40-87A4-56C8F6241387}"/>
          </ac:spMkLst>
        </pc:spChg>
        <pc:graphicFrameChg chg="add mod modGraphic">
          <ac:chgData name="Jocelyn Mara" userId="958782fb52c6b2d3" providerId="LiveId" clId="{713449E9-8B89-5A49-A108-FF1AA09818C8}" dt="2021-03-24T04:25:33.465" v="411" actId="5736"/>
          <ac:graphicFrameMkLst>
            <pc:docMk/>
            <pc:sldMk cId="4188929213" sldId="276"/>
            <ac:graphicFrameMk id="3" creationId="{37A34C9C-6F13-C048-8CA6-68E46D9EA8C9}"/>
          </ac:graphicFrameMkLst>
        </pc:graphicFrameChg>
        <pc:graphicFrameChg chg="add del mod modGraphic">
          <ac:chgData name="Jocelyn Mara" userId="958782fb52c6b2d3" providerId="LiveId" clId="{713449E9-8B89-5A49-A108-FF1AA09818C8}" dt="2021-03-24T04:25:33.465" v="411" actId="5736"/>
          <ac:graphicFrameMkLst>
            <pc:docMk/>
            <pc:sldMk cId="4188929213" sldId="276"/>
            <ac:graphicFrameMk id="28" creationId="{5FF9B349-0A74-484E-B726-E5CBE21C02FF}"/>
          </ac:graphicFrameMkLst>
        </pc:graphicFrameChg>
      </pc:sldChg>
      <pc:sldChg chg="modSp add mod">
        <pc:chgData name="Jocelyn Mara" userId="958782fb52c6b2d3" providerId="LiveId" clId="{713449E9-8B89-5A49-A108-FF1AA09818C8}" dt="2021-03-24T04:38:43.150" v="536" actId="5736"/>
        <pc:sldMkLst>
          <pc:docMk/>
          <pc:sldMk cId="46606907" sldId="277"/>
        </pc:sldMkLst>
        <pc:spChg chg="mod">
          <ac:chgData name="Jocelyn Mara" userId="958782fb52c6b2d3" providerId="LiveId" clId="{713449E9-8B89-5A49-A108-FF1AA09818C8}" dt="2021-03-24T04:38:43.150" v="536" actId="5736"/>
          <ac:spMkLst>
            <pc:docMk/>
            <pc:sldMk cId="46606907" sldId="277"/>
            <ac:spMk id="2" creationId="{E0A5D48C-16C4-A64C-8AF8-1AB3F2486C0C}"/>
          </ac:spMkLst>
        </pc:spChg>
        <pc:graphicFrameChg chg="mod modGraphic">
          <ac:chgData name="Jocelyn Mara" userId="958782fb52c6b2d3" providerId="LiveId" clId="{713449E9-8B89-5A49-A108-FF1AA09818C8}" dt="2021-03-24T04:38:43.150" v="536" actId="5736"/>
          <ac:graphicFrameMkLst>
            <pc:docMk/>
            <pc:sldMk cId="46606907" sldId="277"/>
            <ac:graphicFrameMk id="3" creationId="{37A34C9C-6F13-C048-8CA6-68E46D9EA8C9}"/>
          </ac:graphicFrameMkLst>
        </pc:graphicFrameChg>
        <pc:graphicFrameChg chg="mod modGraphic">
          <ac:chgData name="Jocelyn Mara" userId="958782fb52c6b2d3" providerId="LiveId" clId="{713449E9-8B89-5A49-A108-FF1AA09818C8}" dt="2021-03-24T04:38:43.150" v="536" actId="5736"/>
          <ac:graphicFrameMkLst>
            <pc:docMk/>
            <pc:sldMk cId="46606907" sldId="277"/>
            <ac:graphicFrameMk id="28" creationId="{5FF9B349-0A74-484E-B726-E5CBE21C02FF}"/>
          </ac:graphicFrameMkLst>
        </pc:graphicFrameChg>
      </pc:sldChg>
    </pc:docChg>
  </pc:docChgLst>
  <pc:docChgLst>
    <pc:chgData name="Jocelyn Mara" userId="958782fb52c6b2d3" providerId="LiveId" clId="{541D5A60-20BF-BD44-9D24-1283B42DBC10}"/>
    <pc:docChg chg="undo redo custSel addSld delSld modSld sldOrd">
      <pc:chgData name="Jocelyn Mara" userId="958782fb52c6b2d3" providerId="LiveId" clId="{541D5A60-20BF-BD44-9D24-1283B42DBC10}" dt="2022-03-22T23:17:08.335" v="2380" actId="5736"/>
      <pc:docMkLst>
        <pc:docMk/>
      </pc:docMkLst>
      <pc:sldChg chg="modSp mod">
        <pc:chgData name="Jocelyn Mara" userId="958782fb52c6b2d3" providerId="LiveId" clId="{541D5A60-20BF-BD44-9D24-1283B42DBC10}" dt="2022-03-22T04:20:49.538" v="249" actId="5736"/>
        <pc:sldMkLst>
          <pc:docMk/>
          <pc:sldMk cId="2404097708" sldId="256"/>
        </pc:sldMkLst>
        <pc:spChg chg="mod">
          <ac:chgData name="Jocelyn Mara" userId="958782fb52c6b2d3" providerId="LiveId" clId="{541D5A60-20BF-BD44-9D24-1283B42DBC10}" dt="2022-03-22T04:20:49.538" v="249" actId="5736"/>
          <ac:spMkLst>
            <pc:docMk/>
            <pc:sldMk cId="2404097708" sldId="256"/>
            <ac:spMk id="6" creationId="{1AF482EA-BB9E-AD4C-840A-7F8D5645F581}"/>
          </ac:spMkLst>
        </pc:spChg>
        <pc:spChg chg="mod">
          <ac:chgData name="Jocelyn Mara" userId="958782fb52c6b2d3" providerId="LiveId" clId="{541D5A60-20BF-BD44-9D24-1283B42DBC10}" dt="2022-03-22T04:20:49.538" v="249" actId="5736"/>
          <ac:spMkLst>
            <pc:docMk/>
            <pc:sldMk cId="2404097708" sldId="256"/>
            <ac:spMk id="7" creationId="{14796CC9-4F3F-314A-9ADC-D328D333A834}"/>
          </ac:spMkLst>
        </pc:spChg>
        <pc:graphicFrameChg chg="mod">
          <ac:chgData name="Jocelyn Mara" userId="958782fb52c6b2d3" providerId="LiveId" clId="{541D5A60-20BF-BD44-9D24-1283B42DBC10}" dt="2022-03-22T04:20:49.538" v="249" actId="5736"/>
          <ac:graphicFrameMkLst>
            <pc:docMk/>
            <pc:sldMk cId="2404097708" sldId="256"/>
            <ac:graphicFrameMk id="8" creationId="{23B63A24-670F-FD4E-9AEA-E4055BB8364C}"/>
          </ac:graphicFrameMkLst>
        </pc:graphicFrameChg>
      </pc:sldChg>
      <pc:sldChg chg="addSp delSp modSp mod">
        <pc:chgData name="Jocelyn Mara" userId="958782fb52c6b2d3" providerId="LiveId" clId="{541D5A60-20BF-BD44-9D24-1283B42DBC10}" dt="2022-03-22T04:22:34.765" v="258" actId="207"/>
        <pc:sldMkLst>
          <pc:docMk/>
          <pc:sldMk cId="3929635836" sldId="257"/>
        </pc:sldMkLst>
        <pc:spChg chg="add del mod">
          <ac:chgData name="Jocelyn Mara" userId="958782fb52c6b2d3" providerId="LiveId" clId="{541D5A60-20BF-BD44-9D24-1283B42DBC10}" dt="2022-03-22T01:50:55.795" v="11" actId="478"/>
          <ac:spMkLst>
            <pc:docMk/>
            <pc:sldMk cId="3929635836" sldId="257"/>
            <ac:spMk id="3" creationId="{3B6A3704-E2A1-4E46-A1A2-6774CA063619}"/>
          </ac:spMkLst>
        </pc:spChg>
        <pc:spChg chg="mod">
          <ac:chgData name="Jocelyn Mara" userId="958782fb52c6b2d3" providerId="LiveId" clId="{541D5A60-20BF-BD44-9D24-1283B42DBC10}" dt="2022-03-22T04:22:34.765" v="258" actId="207"/>
          <ac:spMkLst>
            <pc:docMk/>
            <pc:sldMk cId="3929635836" sldId="257"/>
            <ac:spMk id="5" creationId="{D0F5795E-8AD2-C647-AE90-7DEB7C7A4190}"/>
          </ac:spMkLst>
        </pc:spChg>
        <pc:spChg chg="mod">
          <ac:chgData name="Jocelyn Mara" userId="958782fb52c6b2d3" providerId="LiveId" clId="{541D5A60-20BF-BD44-9D24-1283B42DBC10}" dt="2022-03-22T04:22:21.045" v="257" actId="207"/>
          <ac:spMkLst>
            <pc:docMk/>
            <pc:sldMk cId="3929635836" sldId="257"/>
            <ac:spMk id="9" creationId="{7572435B-3314-A245-BA4E-345C1474BDCB}"/>
          </ac:spMkLst>
        </pc:spChg>
        <pc:spChg chg="mod">
          <ac:chgData name="Jocelyn Mara" userId="958782fb52c6b2d3" providerId="LiveId" clId="{541D5A60-20BF-BD44-9D24-1283B42DBC10}" dt="2022-03-22T04:22:21.045" v="257" actId="207"/>
          <ac:spMkLst>
            <pc:docMk/>
            <pc:sldMk cId="3929635836" sldId="257"/>
            <ac:spMk id="10" creationId="{D46CFC89-56D9-DE44-AD8D-7FC9866084A9}"/>
          </ac:spMkLst>
        </pc:spChg>
        <pc:spChg chg="mod">
          <ac:chgData name="Jocelyn Mara" userId="958782fb52c6b2d3" providerId="LiveId" clId="{541D5A60-20BF-BD44-9D24-1283B42DBC10}" dt="2022-03-22T04:22:21.045" v="257" actId="207"/>
          <ac:spMkLst>
            <pc:docMk/>
            <pc:sldMk cId="3929635836" sldId="257"/>
            <ac:spMk id="11" creationId="{3043B9CB-6D53-F646-8423-4AC24ACD97F0}"/>
          </ac:spMkLst>
        </pc:spChg>
        <pc:spChg chg="mod">
          <ac:chgData name="Jocelyn Mara" userId="958782fb52c6b2d3" providerId="LiveId" clId="{541D5A60-20BF-BD44-9D24-1283B42DBC10}" dt="2022-03-22T04:22:21.045" v="257" actId="207"/>
          <ac:spMkLst>
            <pc:docMk/>
            <pc:sldMk cId="3929635836" sldId="257"/>
            <ac:spMk id="12" creationId="{6F357B1D-F229-064A-958A-8F339A237508}"/>
          </ac:spMkLst>
        </pc:spChg>
        <pc:spChg chg="mod">
          <ac:chgData name="Jocelyn Mara" userId="958782fb52c6b2d3" providerId="LiveId" clId="{541D5A60-20BF-BD44-9D24-1283B42DBC10}" dt="2022-03-22T04:22:21.045" v="257" actId="207"/>
          <ac:spMkLst>
            <pc:docMk/>
            <pc:sldMk cId="3929635836" sldId="257"/>
            <ac:spMk id="13" creationId="{C56C6352-E70C-CD4F-98DB-080B00DE11D0}"/>
          </ac:spMkLst>
        </pc:spChg>
        <pc:spChg chg="mod">
          <ac:chgData name="Jocelyn Mara" userId="958782fb52c6b2d3" providerId="LiveId" clId="{541D5A60-20BF-BD44-9D24-1283B42DBC10}" dt="2022-03-22T04:22:21.045" v="257" actId="207"/>
          <ac:spMkLst>
            <pc:docMk/>
            <pc:sldMk cId="3929635836" sldId="257"/>
            <ac:spMk id="14" creationId="{B79DC260-1720-C041-BCFD-D8EBF46BF56D}"/>
          </ac:spMkLst>
        </pc:spChg>
        <pc:spChg chg="mod">
          <ac:chgData name="Jocelyn Mara" userId="958782fb52c6b2d3" providerId="LiveId" clId="{541D5A60-20BF-BD44-9D24-1283B42DBC10}" dt="2022-03-22T04:22:34.765" v="258" actId="207"/>
          <ac:spMkLst>
            <pc:docMk/>
            <pc:sldMk cId="3929635836" sldId="257"/>
            <ac:spMk id="15" creationId="{2DB12BAD-D172-2E4E-8BB9-D4DE76FE0581}"/>
          </ac:spMkLst>
        </pc:spChg>
        <pc:spChg chg="mod">
          <ac:chgData name="Jocelyn Mara" userId="958782fb52c6b2d3" providerId="LiveId" clId="{541D5A60-20BF-BD44-9D24-1283B42DBC10}" dt="2022-03-22T04:22:34.765" v="258" actId="207"/>
          <ac:spMkLst>
            <pc:docMk/>
            <pc:sldMk cId="3929635836" sldId="257"/>
            <ac:spMk id="16" creationId="{F02C7C89-95DA-C74B-938A-9D8C32C4D631}"/>
          </ac:spMkLst>
        </pc:spChg>
        <pc:spChg chg="mod">
          <ac:chgData name="Jocelyn Mara" userId="958782fb52c6b2d3" providerId="LiveId" clId="{541D5A60-20BF-BD44-9D24-1283B42DBC10}" dt="2022-03-22T04:22:34.765" v="258" actId="207"/>
          <ac:spMkLst>
            <pc:docMk/>
            <pc:sldMk cId="3929635836" sldId="257"/>
            <ac:spMk id="17" creationId="{985E6FC3-C3AA-734F-8BF6-DDB3802602DB}"/>
          </ac:spMkLst>
        </pc:spChg>
        <pc:spChg chg="mod">
          <ac:chgData name="Jocelyn Mara" userId="958782fb52c6b2d3" providerId="LiveId" clId="{541D5A60-20BF-BD44-9D24-1283B42DBC10}" dt="2022-03-22T04:22:34.765" v="258" actId="207"/>
          <ac:spMkLst>
            <pc:docMk/>
            <pc:sldMk cId="3929635836" sldId="257"/>
            <ac:spMk id="18" creationId="{F2C71F0A-6230-6640-B799-61F44A1F7942}"/>
          </ac:spMkLst>
        </pc:spChg>
      </pc:sldChg>
      <pc:sldChg chg="del">
        <pc:chgData name="Jocelyn Mara" userId="958782fb52c6b2d3" providerId="LiveId" clId="{541D5A60-20BF-BD44-9D24-1283B42DBC10}" dt="2022-03-22T01:46:06.167" v="5" actId="2696"/>
        <pc:sldMkLst>
          <pc:docMk/>
          <pc:sldMk cId="17531154" sldId="258"/>
        </pc:sldMkLst>
      </pc:sldChg>
      <pc:sldChg chg="del">
        <pc:chgData name="Jocelyn Mara" userId="958782fb52c6b2d3" providerId="LiveId" clId="{541D5A60-20BF-BD44-9D24-1283B42DBC10}" dt="2022-03-22T01:46:08.398" v="6" actId="2696"/>
        <pc:sldMkLst>
          <pc:docMk/>
          <pc:sldMk cId="608653225" sldId="259"/>
        </pc:sldMkLst>
      </pc:sldChg>
      <pc:sldChg chg="addSp delSp modSp add mod">
        <pc:chgData name="Jocelyn Mara" userId="958782fb52c6b2d3" providerId="LiveId" clId="{541D5A60-20BF-BD44-9D24-1283B42DBC10}" dt="2022-03-22T04:17:21.163" v="230" actId="5736"/>
        <pc:sldMkLst>
          <pc:docMk/>
          <pc:sldMk cId="2811139816" sldId="259"/>
        </pc:sldMkLst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2" creationId="{C167E7E9-5EAC-4F47-B255-46C6F4E0BE0C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3" creationId="{28381CD4-0512-FA4A-9906-5A673F218C1F}"/>
          </ac:spMkLst>
        </pc:spChg>
        <pc:spChg chg="add del mod">
          <ac:chgData name="Jocelyn Mara" userId="958782fb52c6b2d3" providerId="LiveId" clId="{541D5A60-20BF-BD44-9D24-1283B42DBC10}" dt="2022-03-22T04:16:20.533" v="228" actId="478"/>
          <ac:spMkLst>
            <pc:docMk/>
            <pc:sldMk cId="2811139816" sldId="259"/>
            <ac:spMk id="4" creationId="{7685FD23-347D-E049-A425-1B8268E3A41B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25" creationId="{8A44C550-8F08-D04A-B800-EAAC96D43040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29" creationId="{32E4F310-1901-2341-93A4-836975BBEEF0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31" creationId="{24F886FC-5AE5-1248-A32C-3B6572D99F5A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33" creationId="{5BFBCDE9-9504-D641-920E-5ED7F15E587C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34" creationId="{AE5A1840-3CFC-4D4A-8BFB-53FB3FA2CB59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35" creationId="{5C48F827-51D7-CE4B-8BDF-A92A117CAFDF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36" creationId="{404783DF-0455-6746-8C34-1F14BCA43CB0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37" creationId="{CB7EA91F-E2E8-2745-A022-5917D27CF0E4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38" creationId="{6D227D41-FFC4-974B-860E-44B2D8544C71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39" creationId="{8DA46520-0865-354E-89FB-6FB6C6EE0E98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41" creationId="{D75B9161-6AC7-3245-8F56-E1771E782BA4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43" creationId="{1B130546-406A-FC46-848F-34CB6A4B7258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45" creationId="{E5D86489-2198-CF4F-B38C-2D910A152F6A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47" creationId="{C4284FF8-EC4D-834B-B6A6-095154F8816E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49" creationId="{0C5E4412-BD32-8841-8381-FDCD79D909D6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51" creationId="{AE3A1413-1EFC-CE45-BA6D-F67E2AFD3367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52" creationId="{7B8C15DA-A212-4545-9E7A-144C5A433F0B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53" creationId="{D80B6166-A035-FA44-A115-E9A846A8EBF9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54" creationId="{B0C38656-5D6C-4F41-9DB2-AB73B70AC097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55" creationId="{37CA5A4B-48DD-F648-8215-5D8F6BE72057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56" creationId="{C55301F5-EA33-AA49-90D8-36FBF28DC445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57" creationId="{50659B75-8220-8547-8ABB-7F632D3421FE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58" creationId="{7495DAE6-D095-9E4A-A295-17E9BA860E97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59" creationId="{51CD6305-C2C6-7F4E-AB6A-C837180BBBD0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60" creationId="{E8CE0005-1FA0-C84D-B7CD-B50B86AA06CB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61" creationId="{27E70897-2FED-434C-8A7E-C617A207A5A9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62" creationId="{0ADC4807-722F-414C-A8E9-BE96150A7FEB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63" creationId="{B5FBDC42-84BF-2949-AEF2-67A64A298116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64" creationId="{28326406-DCF6-F54A-929B-406AB3784F6E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65" creationId="{C9082014-8F63-114F-8D80-0482DEE379C0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66" creationId="{03191F67-9FC4-9E47-B552-F40777E9D313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67" creationId="{6BB20949-3789-244B-9DD4-6A266F6C37FF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68" creationId="{ADC2E319-18D6-CC4B-AF92-8717D36A1319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69" creationId="{5D08B2F3-41BB-FD43-88F1-45962C1CF678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70" creationId="{A24D559A-BE7F-B143-A767-2DEBB46A2C9C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71" creationId="{528EBF1F-0485-F440-91DB-3F64EEDF0488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72" creationId="{5644C5D1-2421-4F48-95A7-E39EE9E15817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73" creationId="{887E60EF-5747-FC4D-BBCF-AC3F6434B9D7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74" creationId="{A3CF3C9C-9AAC-2746-945D-9B90EA3C3F80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75" creationId="{A6F05AB0-B717-6B4A-AD53-7B78C635CB61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76" creationId="{3B91C8F2-9C0C-ED4F-96D5-E222A6783552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77" creationId="{03E54FEB-57FF-EA4B-A40D-6B3C4D05ECE7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78" creationId="{F45ED552-4547-6E4F-AF51-C6B668E610DB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79" creationId="{ED9170E9-7FE4-B940-98F6-259AA266D6C6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80" creationId="{EF1191E1-5E8D-8C44-ACDA-40BD7465E294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81" creationId="{C1AB510F-AF52-5342-AFC9-2FB5786E9517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82" creationId="{8C7165C4-D54A-F549-B378-97A672453B57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83" creationId="{4605CC40-EDFC-BD4E-9E1A-D9D0778EAFD5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84" creationId="{34D72028-9202-1C43-AE7E-8BF80D2BC725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85" creationId="{B4A6729A-F418-2B49-BEC4-228571536C68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86" creationId="{5662D4F9-716A-A64E-860B-4B6519569D6E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87" creationId="{A5E349BA-33EC-3C4F-AE83-9E351D3D8520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88" creationId="{74CD2E3D-D87A-4E46-B3D4-9FBDDEC8B70F}"/>
          </ac:spMkLst>
        </pc:spChg>
        <pc:spChg chg="mod">
          <ac:chgData name="Jocelyn Mara" userId="958782fb52c6b2d3" providerId="LiveId" clId="{541D5A60-20BF-BD44-9D24-1283B42DBC10}" dt="2022-03-22T04:17:21.163" v="230" actId="5736"/>
          <ac:spMkLst>
            <pc:docMk/>
            <pc:sldMk cId="2811139816" sldId="259"/>
            <ac:spMk id="89" creationId="{CC936898-B236-7345-8ADF-78C27E1403D9}"/>
          </ac:spMkLst>
        </pc:spChg>
        <pc:graphicFrameChg chg="mod modGraphic">
          <ac:chgData name="Jocelyn Mara" userId="958782fb52c6b2d3" providerId="LiveId" clId="{541D5A60-20BF-BD44-9D24-1283B42DBC10}" dt="2022-03-22T04:17:21.163" v="230" actId="5736"/>
          <ac:graphicFrameMkLst>
            <pc:docMk/>
            <pc:sldMk cId="2811139816" sldId="259"/>
            <ac:graphicFrameMk id="8" creationId="{9257A21D-CB02-8446-99C7-3309FF4879D6}"/>
          </ac:graphicFrameMkLst>
        </pc:graphicFrameChg>
        <pc:cxnChg chg="mod">
          <ac:chgData name="Jocelyn Mara" userId="958782fb52c6b2d3" providerId="LiveId" clId="{541D5A60-20BF-BD44-9D24-1283B42DBC10}" dt="2022-03-22T04:17:21.163" v="230" actId="5736"/>
          <ac:cxnSpMkLst>
            <pc:docMk/>
            <pc:sldMk cId="2811139816" sldId="259"/>
            <ac:cxnSpMk id="20" creationId="{C5818C14-DCD3-4E4A-8C1A-1FC7F970468D}"/>
          </ac:cxnSpMkLst>
        </pc:cxnChg>
        <pc:cxnChg chg="mod">
          <ac:chgData name="Jocelyn Mara" userId="958782fb52c6b2d3" providerId="LiveId" clId="{541D5A60-20BF-BD44-9D24-1283B42DBC10}" dt="2022-03-22T04:17:21.163" v="230" actId="5736"/>
          <ac:cxnSpMkLst>
            <pc:docMk/>
            <pc:sldMk cId="2811139816" sldId="259"/>
            <ac:cxnSpMk id="21" creationId="{AA011A19-C0BE-AB47-B2FC-3CA684FC7674}"/>
          </ac:cxnSpMkLst>
        </pc:cxnChg>
        <pc:cxnChg chg="mod">
          <ac:chgData name="Jocelyn Mara" userId="958782fb52c6b2d3" providerId="LiveId" clId="{541D5A60-20BF-BD44-9D24-1283B42DBC10}" dt="2022-03-22T04:17:21.163" v="230" actId="5736"/>
          <ac:cxnSpMkLst>
            <pc:docMk/>
            <pc:sldMk cId="2811139816" sldId="259"/>
            <ac:cxnSpMk id="22" creationId="{BBD0A246-1C13-B94C-801C-3D06C0EBC81D}"/>
          </ac:cxnSpMkLst>
        </pc:cxnChg>
        <pc:cxnChg chg="mod">
          <ac:chgData name="Jocelyn Mara" userId="958782fb52c6b2d3" providerId="LiveId" clId="{541D5A60-20BF-BD44-9D24-1283B42DBC10}" dt="2022-03-22T04:17:21.163" v="230" actId="5736"/>
          <ac:cxnSpMkLst>
            <pc:docMk/>
            <pc:sldMk cId="2811139816" sldId="259"/>
            <ac:cxnSpMk id="23" creationId="{071AD3D5-AECD-D045-9B9E-EF4620848E12}"/>
          </ac:cxnSpMkLst>
        </pc:cxnChg>
        <pc:cxnChg chg="mod">
          <ac:chgData name="Jocelyn Mara" userId="958782fb52c6b2d3" providerId="LiveId" clId="{541D5A60-20BF-BD44-9D24-1283B42DBC10}" dt="2022-03-22T04:17:21.163" v="230" actId="5736"/>
          <ac:cxnSpMkLst>
            <pc:docMk/>
            <pc:sldMk cId="2811139816" sldId="259"/>
            <ac:cxnSpMk id="24" creationId="{DB657D2D-0636-1042-BC5F-D935FE741FDF}"/>
          </ac:cxnSpMkLst>
        </pc:cxnChg>
        <pc:cxnChg chg="mod">
          <ac:chgData name="Jocelyn Mara" userId="958782fb52c6b2d3" providerId="LiveId" clId="{541D5A60-20BF-BD44-9D24-1283B42DBC10}" dt="2022-03-22T04:17:21.163" v="230" actId="5736"/>
          <ac:cxnSpMkLst>
            <pc:docMk/>
            <pc:sldMk cId="2811139816" sldId="259"/>
            <ac:cxnSpMk id="26" creationId="{5742D1E8-8781-4F4B-BDE8-A7F9D0957EC0}"/>
          </ac:cxnSpMkLst>
        </pc:cxnChg>
        <pc:cxnChg chg="mod">
          <ac:chgData name="Jocelyn Mara" userId="958782fb52c6b2d3" providerId="LiveId" clId="{541D5A60-20BF-BD44-9D24-1283B42DBC10}" dt="2022-03-22T04:17:21.163" v="230" actId="5736"/>
          <ac:cxnSpMkLst>
            <pc:docMk/>
            <pc:sldMk cId="2811139816" sldId="259"/>
            <ac:cxnSpMk id="30" creationId="{810A7C4E-72F8-8346-B41B-CBD51084A747}"/>
          </ac:cxnSpMkLst>
        </pc:cxnChg>
        <pc:cxnChg chg="mod">
          <ac:chgData name="Jocelyn Mara" userId="958782fb52c6b2d3" providerId="LiveId" clId="{541D5A60-20BF-BD44-9D24-1283B42DBC10}" dt="2022-03-22T04:17:21.163" v="230" actId="5736"/>
          <ac:cxnSpMkLst>
            <pc:docMk/>
            <pc:sldMk cId="2811139816" sldId="259"/>
            <ac:cxnSpMk id="32" creationId="{63957C04-F77D-CE45-99C4-F3333291B68A}"/>
          </ac:cxnSpMkLst>
        </pc:cxnChg>
        <pc:cxnChg chg="mod">
          <ac:chgData name="Jocelyn Mara" userId="958782fb52c6b2d3" providerId="LiveId" clId="{541D5A60-20BF-BD44-9D24-1283B42DBC10}" dt="2022-03-22T04:17:21.163" v="230" actId="5736"/>
          <ac:cxnSpMkLst>
            <pc:docMk/>
            <pc:sldMk cId="2811139816" sldId="259"/>
            <ac:cxnSpMk id="40" creationId="{F2F971C4-D2AE-0A4D-A552-126C41F522AA}"/>
          </ac:cxnSpMkLst>
        </pc:cxnChg>
        <pc:cxnChg chg="mod">
          <ac:chgData name="Jocelyn Mara" userId="958782fb52c6b2d3" providerId="LiveId" clId="{541D5A60-20BF-BD44-9D24-1283B42DBC10}" dt="2022-03-22T04:17:21.163" v="230" actId="5736"/>
          <ac:cxnSpMkLst>
            <pc:docMk/>
            <pc:sldMk cId="2811139816" sldId="259"/>
            <ac:cxnSpMk id="42" creationId="{446846D7-04B4-BA49-B465-5B33A67195C7}"/>
          </ac:cxnSpMkLst>
        </pc:cxnChg>
        <pc:cxnChg chg="mod">
          <ac:chgData name="Jocelyn Mara" userId="958782fb52c6b2d3" providerId="LiveId" clId="{541D5A60-20BF-BD44-9D24-1283B42DBC10}" dt="2022-03-22T04:17:21.163" v="230" actId="5736"/>
          <ac:cxnSpMkLst>
            <pc:docMk/>
            <pc:sldMk cId="2811139816" sldId="259"/>
            <ac:cxnSpMk id="44" creationId="{97C77757-14E7-9747-8EF0-B35852F1D914}"/>
          </ac:cxnSpMkLst>
        </pc:cxnChg>
        <pc:cxnChg chg="mod">
          <ac:chgData name="Jocelyn Mara" userId="958782fb52c6b2d3" providerId="LiveId" clId="{541D5A60-20BF-BD44-9D24-1283B42DBC10}" dt="2022-03-22T04:17:21.163" v="230" actId="5736"/>
          <ac:cxnSpMkLst>
            <pc:docMk/>
            <pc:sldMk cId="2811139816" sldId="259"/>
            <ac:cxnSpMk id="46" creationId="{DA376266-EC3B-E44F-BC66-C7626A477131}"/>
          </ac:cxnSpMkLst>
        </pc:cxnChg>
        <pc:cxnChg chg="mod">
          <ac:chgData name="Jocelyn Mara" userId="958782fb52c6b2d3" providerId="LiveId" clId="{541D5A60-20BF-BD44-9D24-1283B42DBC10}" dt="2022-03-22T04:17:21.163" v="230" actId="5736"/>
          <ac:cxnSpMkLst>
            <pc:docMk/>
            <pc:sldMk cId="2811139816" sldId="259"/>
            <ac:cxnSpMk id="48" creationId="{BF158C83-C718-F544-A81C-0429A1E9892B}"/>
          </ac:cxnSpMkLst>
        </pc:cxnChg>
        <pc:cxnChg chg="mod">
          <ac:chgData name="Jocelyn Mara" userId="958782fb52c6b2d3" providerId="LiveId" clId="{541D5A60-20BF-BD44-9D24-1283B42DBC10}" dt="2022-03-22T04:17:21.163" v="230" actId="5736"/>
          <ac:cxnSpMkLst>
            <pc:docMk/>
            <pc:sldMk cId="2811139816" sldId="259"/>
            <ac:cxnSpMk id="50" creationId="{BAA13710-7FD9-3E4F-916F-872D635C00B7}"/>
          </ac:cxnSpMkLst>
        </pc:cxnChg>
      </pc:sldChg>
      <pc:sldChg chg="del">
        <pc:chgData name="Jocelyn Mara" userId="958782fb52c6b2d3" providerId="LiveId" clId="{541D5A60-20BF-BD44-9D24-1283B42DBC10}" dt="2022-03-22T01:46:12.493" v="7" actId="2696"/>
        <pc:sldMkLst>
          <pc:docMk/>
          <pc:sldMk cId="3063004500" sldId="260"/>
        </pc:sldMkLst>
      </pc:sldChg>
      <pc:sldChg chg="del">
        <pc:chgData name="Jocelyn Mara" userId="958782fb52c6b2d3" providerId="LiveId" clId="{541D5A60-20BF-BD44-9D24-1283B42DBC10}" dt="2022-03-22T01:46:14.942" v="8" actId="2696"/>
        <pc:sldMkLst>
          <pc:docMk/>
          <pc:sldMk cId="2377628413" sldId="261"/>
        </pc:sldMkLst>
      </pc:sldChg>
      <pc:sldChg chg="del">
        <pc:chgData name="Jocelyn Mara" userId="958782fb52c6b2d3" providerId="LiveId" clId="{541D5A60-20BF-BD44-9D24-1283B42DBC10}" dt="2022-03-22T01:46:16.178" v="9" actId="2696"/>
        <pc:sldMkLst>
          <pc:docMk/>
          <pc:sldMk cId="3902909302" sldId="262"/>
        </pc:sldMkLst>
      </pc:sldChg>
      <pc:sldChg chg="addSp delSp modSp mod">
        <pc:chgData name="Jocelyn Mara" userId="958782fb52c6b2d3" providerId="LiveId" clId="{541D5A60-20BF-BD44-9D24-1283B42DBC10}" dt="2022-03-22T08:52:57.553" v="1679" actId="20577"/>
        <pc:sldMkLst>
          <pc:docMk/>
          <pc:sldMk cId="3618702756" sldId="263"/>
        </pc:sldMkLst>
        <pc:spChg chg="add del mod">
          <ac:chgData name="Jocelyn Mara" userId="958782fb52c6b2d3" providerId="LiveId" clId="{541D5A60-20BF-BD44-9D24-1283B42DBC10}" dt="2022-03-22T04:48:32.750" v="637" actId="478"/>
          <ac:spMkLst>
            <pc:docMk/>
            <pc:sldMk cId="3618702756" sldId="263"/>
            <ac:spMk id="2" creationId="{066C5FC9-1DDA-704E-AD7D-8F00FEAB17C1}"/>
          </ac:spMkLst>
        </pc:spChg>
        <pc:spChg chg="mod">
          <ac:chgData name="Jocelyn Mara" userId="958782fb52c6b2d3" providerId="LiveId" clId="{541D5A60-20BF-BD44-9D24-1283B42DBC10}" dt="2022-03-22T08:52:44.206" v="1670" actId="404"/>
          <ac:spMkLst>
            <pc:docMk/>
            <pc:sldMk cId="3618702756" sldId="263"/>
            <ac:spMk id="6" creationId="{F41E6009-BD0C-764F-8570-A05ED42E2AEF}"/>
          </ac:spMkLst>
        </pc:spChg>
        <pc:spChg chg="mod">
          <ac:chgData name="Jocelyn Mara" userId="958782fb52c6b2d3" providerId="LiveId" clId="{541D5A60-20BF-BD44-9D24-1283B42DBC10}" dt="2022-03-22T08:52:47.996" v="1671" actId="404"/>
          <ac:spMkLst>
            <pc:docMk/>
            <pc:sldMk cId="3618702756" sldId="263"/>
            <ac:spMk id="7" creationId="{5C35A70E-B11B-3644-939B-C0325AA7BD72}"/>
          </ac:spMkLst>
        </pc:spChg>
        <pc:spChg chg="mod">
          <ac:chgData name="Jocelyn Mara" userId="958782fb52c6b2d3" providerId="LiveId" clId="{541D5A60-20BF-BD44-9D24-1283B42DBC10}" dt="2022-03-22T08:52:57.553" v="1679" actId="20577"/>
          <ac:spMkLst>
            <pc:docMk/>
            <pc:sldMk cId="3618702756" sldId="263"/>
            <ac:spMk id="8" creationId="{0D7CE448-5F7B-494C-A856-4F25ADD9C0E6}"/>
          </ac:spMkLst>
        </pc:spChg>
        <pc:picChg chg="mod">
          <ac:chgData name="Jocelyn Mara" userId="958782fb52c6b2d3" providerId="LiveId" clId="{541D5A60-20BF-BD44-9D24-1283B42DBC10}" dt="2022-03-22T04:49:12.903" v="638" actId="207"/>
          <ac:picMkLst>
            <pc:docMk/>
            <pc:sldMk cId="3618702756" sldId="263"/>
            <ac:picMk id="3" creationId="{A282EA16-85D6-384A-8FF1-594D1B9B808D}"/>
          </ac:picMkLst>
        </pc:picChg>
        <pc:picChg chg="mod">
          <ac:chgData name="Jocelyn Mara" userId="958782fb52c6b2d3" providerId="LiveId" clId="{541D5A60-20BF-BD44-9D24-1283B42DBC10}" dt="2022-03-22T04:49:19.278" v="639" actId="207"/>
          <ac:picMkLst>
            <pc:docMk/>
            <pc:sldMk cId="3618702756" sldId="263"/>
            <ac:picMk id="4" creationId="{2A8136A8-418C-6D4B-9B4D-1C1B05EB9A54}"/>
          </ac:picMkLst>
        </pc:picChg>
        <pc:picChg chg="mod">
          <ac:chgData name="Jocelyn Mara" userId="958782fb52c6b2d3" providerId="LiveId" clId="{541D5A60-20BF-BD44-9D24-1283B42DBC10}" dt="2022-03-22T04:49:53.640" v="642" actId="207"/>
          <ac:picMkLst>
            <pc:docMk/>
            <pc:sldMk cId="3618702756" sldId="263"/>
            <ac:picMk id="5" creationId="{7C3A09CA-4CE8-2D47-A67C-EE0A20FF0BC3}"/>
          </ac:picMkLst>
        </pc:picChg>
      </pc:sldChg>
      <pc:sldChg chg="del">
        <pc:chgData name="Jocelyn Mara" userId="958782fb52c6b2d3" providerId="LiveId" clId="{541D5A60-20BF-BD44-9D24-1283B42DBC10}" dt="2022-03-22T01:46:00.507" v="4" actId="2696"/>
        <pc:sldMkLst>
          <pc:docMk/>
          <pc:sldMk cId="2786719637" sldId="264"/>
        </pc:sldMkLst>
      </pc:sldChg>
      <pc:sldChg chg="del">
        <pc:chgData name="Jocelyn Mara" userId="958782fb52c6b2d3" providerId="LiveId" clId="{541D5A60-20BF-BD44-9D24-1283B42DBC10}" dt="2022-03-22T01:45:56.187" v="3" actId="2696"/>
        <pc:sldMkLst>
          <pc:docMk/>
          <pc:sldMk cId="277265567" sldId="265"/>
        </pc:sldMkLst>
      </pc:sldChg>
      <pc:sldChg chg="del">
        <pc:chgData name="Jocelyn Mara" userId="958782fb52c6b2d3" providerId="LiveId" clId="{541D5A60-20BF-BD44-9D24-1283B42DBC10}" dt="2022-03-22T09:51:08.330" v="2313" actId="2696"/>
        <pc:sldMkLst>
          <pc:docMk/>
          <pc:sldMk cId="741877917" sldId="266"/>
        </pc:sldMkLst>
      </pc:sldChg>
      <pc:sldChg chg="del">
        <pc:chgData name="Jocelyn Mara" userId="958782fb52c6b2d3" providerId="LiveId" clId="{541D5A60-20BF-BD44-9D24-1283B42DBC10}" dt="2022-03-22T09:51:08.330" v="2313" actId="2696"/>
        <pc:sldMkLst>
          <pc:docMk/>
          <pc:sldMk cId="3595370547" sldId="267"/>
        </pc:sldMkLst>
      </pc:sldChg>
      <pc:sldChg chg="del">
        <pc:chgData name="Jocelyn Mara" userId="958782fb52c6b2d3" providerId="LiveId" clId="{541D5A60-20BF-BD44-9D24-1283B42DBC10}" dt="2022-03-22T09:51:08.330" v="2313" actId="2696"/>
        <pc:sldMkLst>
          <pc:docMk/>
          <pc:sldMk cId="54509648" sldId="268"/>
        </pc:sldMkLst>
      </pc:sldChg>
      <pc:sldChg chg="del">
        <pc:chgData name="Jocelyn Mara" userId="958782fb52c6b2d3" providerId="LiveId" clId="{541D5A60-20BF-BD44-9D24-1283B42DBC10}" dt="2022-03-22T09:51:08.330" v="2313" actId="2696"/>
        <pc:sldMkLst>
          <pc:docMk/>
          <pc:sldMk cId="3759588136" sldId="269"/>
        </pc:sldMkLst>
      </pc:sldChg>
      <pc:sldChg chg="del">
        <pc:chgData name="Jocelyn Mara" userId="958782fb52c6b2d3" providerId="LiveId" clId="{541D5A60-20BF-BD44-9D24-1283B42DBC10}" dt="2022-03-22T09:51:08.330" v="2313" actId="2696"/>
        <pc:sldMkLst>
          <pc:docMk/>
          <pc:sldMk cId="3546241731" sldId="270"/>
        </pc:sldMkLst>
      </pc:sldChg>
      <pc:sldChg chg="modSp mod">
        <pc:chgData name="Jocelyn Mara" userId="958782fb52c6b2d3" providerId="LiveId" clId="{541D5A60-20BF-BD44-9D24-1283B42DBC10}" dt="2022-03-22T09:09:53.444" v="2022" actId="207"/>
        <pc:sldMkLst>
          <pc:docMk/>
          <pc:sldMk cId="3240838643" sldId="271"/>
        </pc:sldMkLst>
        <pc:graphicFrameChg chg="mod modGraphic">
          <ac:chgData name="Jocelyn Mara" userId="958782fb52c6b2d3" providerId="LiveId" clId="{541D5A60-20BF-BD44-9D24-1283B42DBC10}" dt="2022-03-22T09:09:53.444" v="2022" actId="207"/>
          <ac:graphicFrameMkLst>
            <pc:docMk/>
            <pc:sldMk cId="3240838643" sldId="271"/>
            <ac:graphicFrameMk id="28" creationId="{5FF9B349-0A74-484E-B726-E5CBE21C02FF}"/>
          </ac:graphicFrameMkLst>
        </pc:graphicFrameChg>
      </pc:sldChg>
      <pc:sldChg chg="del">
        <pc:chgData name="Jocelyn Mara" userId="958782fb52c6b2d3" providerId="LiveId" clId="{541D5A60-20BF-BD44-9D24-1283B42DBC10}" dt="2022-03-22T09:35:48.432" v="2272" actId="2696"/>
        <pc:sldMkLst>
          <pc:docMk/>
          <pc:sldMk cId="1268776838" sldId="272"/>
        </pc:sldMkLst>
      </pc:sldChg>
      <pc:sldChg chg="del">
        <pc:chgData name="Jocelyn Mara" userId="958782fb52c6b2d3" providerId="LiveId" clId="{541D5A60-20BF-BD44-9D24-1283B42DBC10}" dt="2022-03-22T09:35:54.087" v="2273" actId="2696"/>
        <pc:sldMkLst>
          <pc:docMk/>
          <pc:sldMk cId="2182514209" sldId="273"/>
        </pc:sldMkLst>
      </pc:sldChg>
      <pc:sldChg chg="delSp modSp del mod ord">
        <pc:chgData name="Jocelyn Mara" userId="958782fb52c6b2d3" providerId="LiveId" clId="{541D5A60-20BF-BD44-9D24-1283B42DBC10}" dt="2022-03-22T09:30:09.165" v="2222" actId="2696"/>
        <pc:sldMkLst>
          <pc:docMk/>
          <pc:sldMk cId="1578466277" sldId="274"/>
        </pc:sldMkLst>
        <pc:graphicFrameChg chg="del mod modGraphic">
          <ac:chgData name="Jocelyn Mara" userId="958782fb52c6b2d3" providerId="LiveId" clId="{541D5A60-20BF-BD44-9D24-1283B42DBC10}" dt="2022-03-22T09:30:04.868" v="2221" actId="478"/>
          <ac:graphicFrameMkLst>
            <pc:docMk/>
            <pc:sldMk cId="1578466277" sldId="274"/>
            <ac:graphicFrameMk id="28" creationId="{5FF9B349-0A74-484E-B726-E5CBE21C02FF}"/>
          </ac:graphicFrameMkLst>
        </pc:graphicFrameChg>
      </pc:sldChg>
      <pc:sldChg chg="del">
        <pc:chgData name="Jocelyn Mara" userId="958782fb52c6b2d3" providerId="LiveId" clId="{541D5A60-20BF-BD44-9D24-1283B42DBC10}" dt="2022-03-22T09:51:08.330" v="2313" actId="2696"/>
        <pc:sldMkLst>
          <pc:docMk/>
          <pc:sldMk cId="4174963377" sldId="275"/>
        </pc:sldMkLst>
      </pc:sldChg>
      <pc:sldChg chg="del">
        <pc:chgData name="Jocelyn Mara" userId="958782fb52c6b2d3" providerId="LiveId" clId="{541D5A60-20BF-BD44-9D24-1283B42DBC10}" dt="2022-03-22T09:51:08.330" v="2313" actId="2696"/>
        <pc:sldMkLst>
          <pc:docMk/>
          <pc:sldMk cId="4188929213" sldId="276"/>
        </pc:sldMkLst>
      </pc:sldChg>
      <pc:sldChg chg="del">
        <pc:chgData name="Jocelyn Mara" userId="958782fb52c6b2d3" providerId="LiveId" clId="{541D5A60-20BF-BD44-9D24-1283B42DBC10}" dt="2022-03-22T09:51:08.330" v="2313" actId="2696"/>
        <pc:sldMkLst>
          <pc:docMk/>
          <pc:sldMk cId="46606907" sldId="277"/>
        </pc:sldMkLst>
      </pc:sldChg>
      <pc:sldChg chg="del">
        <pc:chgData name="Jocelyn Mara" userId="958782fb52c6b2d3" providerId="LiveId" clId="{541D5A60-20BF-BD44-9D24-1283B42DBC10}" dt="2022-03-22T09:51:08.330" v="2313" actId="2696"/>
        <pc:sldMkLst>
          <pc:docMk/>
          <pc:sldMk cId="3963209110" sldId="278"/>
        </pc:sldMkLst>
      </pc:sldChg>
      <pc:sldChg chg="del">
        <pc:chgData name="Jocelyn Mara" userId="958782fb52c6b2d3" providerId="LiveId" clId="{541D5A60-20BF-BD44-9D24-1283B42DBC10}" dt="2022-03-22T09:51:08.330" v="2313" actId="2696"/>
        <pc:sldMkLst>
          <pc:docMk/>
          <pc:sldMk cId="240173341" sldId="279"/>
        </pc:sldMkLst>
      </pc:sldChg>
      <pc:sldChg chg="del">
        <pc:chgData name="Jocelyn Mara" userId="958782fb52c6b2d3" providerId="LiveId" clId="{541D5A60-20BF-BD44-9D24-1283B42DBC10}" dt="2022-03-22T09:51:08.330" v="2313" actId="2696"/>
        <pc:sldMkLst>
          <pc:docMk/>
          <pc:sldMk cId="2443751047" sldId="280"/>
        </pc:sldMkLst>
      </pc:sldChg>
      <pc:sldChg chg="addSp delSp modSp add mod">
        <pc:chgData name="Jocelyn Mara" userId="958782fb52c6b2d3" providerId="LiveId" clId="{541D5A60-20BF-BD44-9D24-1283B42DBC10}" dt="2022-03-22T04:42:00.869" v="633"/>
        <pc:sldMkLst>
          <pc:docMk/>
          <pc:sldMk cId="494233735" sldId="281"/>
        </pc:sldMkLst>
        <pc:spChg chg="del mod topLvl">
          <ac:chgData name="Jocelyn Mara" userId="958782fb52c6b2d3" providerId="LiveId" clId="{541D5A60-20BF-BD44-9D24-1283B42DBC10}" dt="2022-03-22T04:34:09.523" v="439" actId="478"/>
          <ac:spMkLst>
            <pc:docMk/>
            <pc:sldMk cId="494233735" sldId="281"/>
            <ac:spMk id="6" creationId="{634860E8-04DB-F44F-B63F-B9AF5AD19D97}"/>
          </ac:spMkLst>
        </pc:spChg>
        <pc:spChg chg="del mod topLvl">
          <ac:chgData name="Jocelyn Mara" userId="958782fb52c6b2d3" providerId="LiveId" clId="{541D5A60-20BF-BD44-9D24-1283B42DBC10}" dt="2022-03-22T04:34:09.523" v="439" actId="478"/>
          <ac:spMkLst>
            <pc:docMk/>
            <pc:sldMk cId="494233735" sldId="281"/>
            <ac:spMk id="7" creationId="{AECE0FC3-FF10-1942-942C-B95C0F5CDDDE}"/>
          </ac:spMkLst>
        </pc:spChg>
        <pc:spChg chg="del mod topLvl">
          <ac:chgData name="Jocelyn Mara" userId="958782fb52c6b2d3" providerId="LiveId" clId="{541D5A60-20BF-BD44-9D24-1283B42DBC10}" dt="2022-03-22T04:34:09.523" v="439" actId="478"/>
          <ac:spMkLst>
            <pc:docMk/>
            <pc:sldMk cId="494233735" sldId="281"/>
            <ac:spMk id="8" creationId="{64D2AC91-A49F-5549-B1A5-E8BB7F1524A9}"/>
          </ac:spMkLst>
        </pc:spChg>
        <pc:spChg chg="del mod topLvl">
          <ac:chgData name="Jocelyn Mara" userId="958782fb52c6b2d3" providerId="LiveId" clId="{541D5A60-20BF-BD44-9D24-1283B42DBC10}" dt="2022-03-22T04:34:09.523" v="439" actId="478"/>
          <ac:spMkLst>
            <pc:docMk/>
            <pc:sldMk cId="494233735" sldId="281"/>
            <ac:spMk id="23" creationId="{AA4581FF-6141-1F48-87A2-18D5E295A5D7}"/>
          </ac:spMkLst>
        </pc:spChg>
        <pc:spChg chg="del mod topLvl">
          <ac:chgData name="Jocelyn Mara" userId="958782fb52c6b2d3" providerId="LiveId" clId="{541D5A60-20BF-BD44-9D24-1283B42DBC10}" dt="2022-03-22T04:34:09.523" v="439" actId="478"/>
          <ac:spMkLst>
            <pc:docMk/>
            <pc:sldMk cId="494233735" sldId="281"/>
            <ac:spMk id="24" creationId="{8BE076C3-75E1-2B47-BC6B-E99DE2B46F76}"/>
          </ac:spMkLst>
        </pc:spChg>
        <pc:spChg chg="del mod topLvl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27" creationId="{EDE3BED4-ABB5-A444-BEDB-09E2F69CD916}"/>
          </ac:spMkLst>
        </pc:spChg>
        <pc:spChg chg="del mod topLvl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28" creationId="{75F06A74-19EC-8642-8B7B-75F5D7940560}"/>
          </ac:spMkLst>
        </pc:spChg>
        <pc:spChg chg="del mod topLvl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29" creationId="{A719719B-7362-9346-B05F-730DD3EE53AD}"/>
          </ac:spMkLst>
        </pc:spChg>
        <pc:spChg chg="del mod topLvl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30" creationId="{470CFC98-B538-1442-865D-078F7CE4C141}"/>
          </ac:spMkLst>
        </pc:spChg>
        <pc:spChg chg="del mod topLvl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31" creationId="{22C07A4F-2254-B546-B01A-C1C8D774F53F}"/>
          </ac:spMkLst>
        </pc:spChg>
        <pc:spChg chg="del mod topLvl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32" creationId="{2321357F-E633-024E-9853-7A39B7292D89}"/>
          </ac:spMkLst>
        </pc:spChg>
        <pc:spChg chg="del mod topLvl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33" creationId="{60244266-7B24-2143-843E-5C6F409CA088}"/>
          </ac:spMkLst>
        </pc:spChg>
        <pc:spChg chg="del mod topLvl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34" creationId="{97189B0F-EB3D-474D-82D4-E568C58E7ED2}"/>
          </ac:spMkLst>
        </pc:spChg>
        <pc:spChg chg="del mod topLvl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35" creationId="{62ACA7EC-F786-8641-917B-C8C34CD5760E}"/>
          </ac:spMkLst>
        </pc:spChg>
        <pc:spChg chg="add del mod">
          <ac:chgData name="Jocelyn Mara" userId="958782fb52c6b2d3" providerId="LiveId" clId="{541D5A60-20BF-BD44-9D24-1283B42DBC10}" dt="2022-03-22T04:37:42.877" v="586" actId="478"/>
          <ac:spMkLst>
            <pc:docMk/>
            <pc:sldMk cId="494233735" sldId="281"/>
            <ac:spMk id="36" creationId="{55E1B941-0918-994C-86FA-00AA2F7CC17D}"/>
          </ac:spMkLst>
        </pc:spChg>
        <pc:spChg chg="add del mod">
          <ac:chgData name="Jocelyn Mara" userId="958782fb52c6b2d3" providerId="LiveId" clId="{541D5A60-20BF-BD44-9D24-1283B42DBC10}" dt="2022-03-22T04:37:44.428" v="587" actId="478"/>
          <ac:spMkLst>
            <pc:docMk/>
            <pc:sldMk cId="494233735" sldId="281"/>
            <ac:spMk id="37" creationId="{D6D8F09D-A1BD-4A4E-BD55-7CDA21B55152}"/>
          </ac:spMkLst>
        </pc:spChg>
        <pc:spChg chg="add del mod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38" creationId="{24D5CF7A-C00F-A840-AA6B-EBD8141531CC}"/>
          </ac:spMkLst>
        </pc:spChg>
        <pc:spChg chg="add del mod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39" creationId="{4429A21B-F7ED-8D43-A163-BBB3B833A478}"/>
          </ac:spMkLst>
        </pc:spChg>
        <pc:spChg chg="add del mod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40" creationId="{DA9D6FCF-ADE8-EA49-9538-0FF667982031}"/>
          </ac:spMkLst>
        </pc:spChg>
        <pc:spChg chg="add del mod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41" creationId="{E942CA31-39CC-694B-9AB8-5BE822A65DEA}"/>
          </ac:spMkLst>
        </pc:spChg>
        <pc:spChg chg="add del mod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42" creationId="{B235D042-D2B0-1945-BA33-E5586DF7FB6B}"/>
          </ac:spMkLst>
        </pc:spChg>
        <pc:spChg chg="add del mod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43" creationId="{8D4695C5-C420-BE47-A261-190C4090B738}"/>
          </ac:spMkLst>
        </pc:spChg>
        <pc:spChg chg="add del mod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44" creationId="{50D1B168-F378-8841-8B1D-F2F855B4F9D6}"/>
          </ac:spMkLst>
        </pc:spChg>
        <pc:spChg chg="add del mod">
          <ac:chgData name="Jocelyn Mara" userId="958782fb52c6b2d3" providerId="LiveId" clId="{541D5A60-20BF-BD44-9D24-1283B42DBC10}" dt="2022-03-22T04:38:03.622" v="598" actId="478"/>
          <ac:spMkLst>
            <pc:docMk/>
            <pc:sldMk cId="494233735" sldId="281"/>
            <ac:spMk id="45" creationId="{E7ED5D52-E4EF-F94D-A406-03AC4300AD05}"/>
          </ac:spMkLst>
        </pc:spChg>
        <pc:spChg chg="add del mod">
          <ac:chgData name="Jocelyn Mara" userId="958782fb52c6b2d3" providerId="LiveId" clId="{541D5A60-20BF-BD44-9D24-1283B42DBC10}" dt="2022-03-22T04:38:03.622" v="598" actId="478"/>
          <ac:spMkLst>
            <pc:docMk/>
            <pc:sldMk cId="494233735" sldId="281"/>
            <ac:spMk id="46" creationId="{297CB700-F53B-A34A-8C42-7168C2B57FEB}"/>
          </ac:spMkLst>
        </pc:spChg>
        <pc:spChg chg="add del mod">
          <ac:chgData name="Jocelyn Mara" userId="958782fb52c6b2d3" providerId="LiveId" clId="{541D5A60-20BF-BD44-9D24-1283B42DBC10}" dt="2022-03-22T04:38:03.622" v="598" actId="478"/>
          <ac:spMkLst>
            <pc:docMk/>
            <pc:sldMk cId="494233735" sldId="281"/>
            <ac:spMk id="47" creationId="{99AD083A-587D-A940-9B61-83222A6D5A2F}"/>
          </ac:spMkLst>
        </pc:spChg>
        <pc:spChg chg="add del mod">
          <ac:chgData name="Jocelyn Mara" userId="958782fb52c6b2d3" providerId="LiveId" clId="{541D5A60-20BF-BD44-9D24-1283B42DBC10}" dt="2022-03-22T04:38:03.622" v="598" actId="478"/>
          <ac:spMkLst>
            <pc:docMk/>
            <pc:sldMk cId="494233735" sldId="281"/>
            <ac:spMk id="48" creationId="{CE18FB46-1CC5-BA43-967B-F871A1CAC4FD}"/>
          </ac:spMkLst>
        </pc:spChg>
        <pc:spChg chg="add del mod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49" creationId="{63E47B16-DC75-FC47-AF30-E1CD9501B5C0}"/>
          </ac:spMkLst>
        </pc:spChg>
        <pc:spChg chg="add del mod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50" creationId="{A1737CAF-42F8-8741-80BD-9CA35B7471C3}"/>
          </ac:spMkLst>
        </pc:spChg>
        <pc:spChg chg="add del mod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51" creationId="{30C3552E-D4EC-6E45-9FD3-3767DFA162C3}"/>
          </ac:spMkLst>
        </pc:spChg>
        <pc:spChg chg="add del mod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52" creationId="{07AD63D7-4AC5-8F4D-84D7-B882F75E36D5}"/>
          </ac:spMkLst>
        </pc:spChg>
        <pc:spChg chg="add del mod">
          <ac:chgData name="Jocelyn Mara" userId="958782fb52c6b2d3" providerId="LiveId" clId="{541D5A60-20BF-BD44-9D24-1283B42DBC10}" dt="2022-03-22T04:40:44.371" v="625" actId="478"/>
          <ac:spMkLst>
            <pc:docMk/>
            <pc:sldMk cId="494233735" sldId="281"/>
            <ac:spMk id="53" creationId="{F4E8839E-1A52-DA4C-A866-25BF81B0EF50}"/>
          </ac:spMkLst>
        </pc:spChg>
        <pc:spChg chg="add mod">
          <ac:chgData name="Jocelyn Mara" userId="958782fb52c6b2d3" providerId="LiveId" clId="{541D5A60-20BF-BD44-9D24-1283B42DBC10}" dt="2022-03-22T04:38:28.741" v="607" actId="1076"/>
          <ac:spMkLst>
            <pc:docMk/>
            <pc:sldMk cId="494233735" sldId="281"/>
            <ac:spMk id="54" creationId="{42EDD3CC-F11E-DF45-AAFE-98E1E4967AF7}"/>
          </ac:spMkLst>
        </pc:spChg>
        <pc:spChg chg="add mod">
          <ac:chgData name="Jocelyn Mara" userId="958782fb52c6b2d3" providerId="LiveId" clId="{541D5A60-20BF-BD44-9D24-1283B42DBC10}" dt="2022-03-22T04:38:28.741" v="607" actId="1076"/>
          <ac:spMkLst>
            <pc:docMk/>
            <pc:sldMk cId="494233735" sldId="281"/>
            <ac:spMk id="55" creationId="{E8657200-F160-3F4A-BBD5-75AE7EE001D2}"/>
          </ac:spMkLst>
        </pc:spChg>
        <pc:spChg chg="add mod">
          <ac:chgData name="Jocelyn Mara" userId="958782fb52c6b2d3" providerId="LiveId" clId="{541D5A60-20BF-BD44-9D24-1283B42DBC10}" dt="2022-03-22T04:39:54.954" v="621" actId="207"/>
          <ac:spMkLst>
            <pc:docMk/>
            <pc:sldMk cId="494233735" sldId="281"/>
            <ac:spMk id="56" creationId="{3CBA4E02-B639-7947-969A-E13A76B41121}"/>
          </ac:spMkLst>
        </pc:spChg>
        <pc:spChg chg="add del">
          <ac:chgData name="Jocelyn Mara" userId="958782fb52c6b2d3" providerId="LiveId" clId="{541D5A60-20BF-BD44-9D24-1283B42DBC10}" dt="2022-03-22T04:41:31.763" v="629" actId="478"/>
          <ac:spMkLst>
            <pc:docMk/>
            <pc:sldMk cId="494233735" sldId="281"/>
            <ac:spMk id="57" creationId="{0FA488B3-2584-A240-90F7-356176BC8DFA}"/>
          </ac:spMkLst>
        </pc:spChg>
        <pc:spChg chg="add mod">
          <ac:chgData name="Jocelyn Mara" userId="958782fb52c6b2d3" providerId="LiveId" clId="{541D5A60-20BF-BD44-9D24-1283B42DBC10}" dt="2022-03-22T04:42:00.869" v="633"/>
          <ac:spMkLst>
            <pc:docMk/>
            <pc:sldMk cId="494233735" sldId="281"/>
            <ac:spMk id="58" creationId="{E2D348B0-4A27-6042-813A-BDF0B3A6A452}"/>
          </ac:spMkLst>
        </pc:spChg>
        <pc:grpChg chg="del">
          <ac:chgData name="Jocelyn Mara" userId="958782fb52c6b2d3" providerId="LiveId" clId="{541D5A60-20BF-BD44-9D24-1283B42DBC10}" dt="2022-03-22T04:24:06.479" v="260" actId="478"/>
          <ac:grpSpMkLst>
            <pc:docMk/>
            <pc:sldMk cId="494233735" sldId="281"/>
            <ac:grpSpMk id="2" creationId="{FE6B5E49-C291-2742-83BF-DFAFC18A0C07}"/>
          </ac:grpSpMkLst>
        </pc:grpChg>
        <pc:grpChg chg="del mod">
          <ac:chgData name="Jocelyn Mara" userId="958782fb52c6b2d3" providerId="LiveId" clId="{541D5A60-20BF-BD44-9D24-1283B42DBC10}" dt="2022-03-22T04:33:45.196" v="418" actId="165"/>
          <ac:grpSpMkLst>
            <pc:docMk/>
            <pc:sldMk cId="494233735" sldId="281"/>
            <ac:grpSpMk id="4" creationId="{35D7CA29-B81D-604E-B43A-D8C64BA5190B}"/>
          </ac:grpSpMkLst>
        </pc:grpChg>
        <pc:grpChg chg="del mod">
          <ac:chgData name="Jocelyn Mara" userId="958782fb52c6b2d3" providerId="LiveId" clId="{541D5A60-20BF-BD44-9D24-1283B42DBC10}" dt="2022-03-22T04:36:56.114" v="519" actId="165"/>
          <ac:grpSpMkLst>
            <pc:docMk/>
            <pc:sldMk cId="494233735" sldId="281"/>
            <ac:grpSpMk id="26" creationId="{CA59CCE7-2E5E-7246-8CA0-402095091ACA}"/>
          </ac:grpSpMkLst>
        </pc:grpChg>
        <pc:graphicFrameChg chg="add del mod modGraphic">
          <ac:chgData name="Jocelyn Mara" userId="958782fb52c6b2d3" providerId="LiveId" clId="{541D5A60-20BF-BD44-9D24-1283B42DBC10}" dt="2022-03-22T04:33:05.438" v="412" actId="18245"/>
          <ac:graphicFrameMkLst>
            <pc:docMk/>
            <pc:sldMk cId="494233735" sldId="281"/>
            <ac:graphicFrameMk id="3" creationId="{C1EDE6A8-A360-4848-88B7-FC0E97D74BA6}"/>
          </ac:graphicFrameMkLst>
        </pc:graphicFrameChg>
        <pc:graphicFrameChg chg="add del mod">
          <ac:chgData name="Jocelyn Mara" userId="958782fb52c6b2d3" providerId="LiveId" clId="{541D5A60-20BF-BD44-9D24-1283B42DBC10}" dt="2022-03-22T04:30:22.967" v="369" actId="478"/>
          <ac:graphicFrameMkLst>
            <pc:docMk/>
            <pc:sldMk cId="494233735" sldId="281"/>
            <ac:graphicFrameMk id="19" creationId="{BA62D9A9-6680-E342-BE90-863E5CCE9FF9}"/>
          </ac:graphicFrameMkLst>
        </pc:graphicFrameChg>
        <pc:graphicFrameChg chg="add del mod">
          <ac:chgData name="Jocelyn Mara" userId="958782fb52c6b2d3" providerId="LiveId" clId="{541D5A60-20BF-BD44-9D24-1283B42DBC10}" dt="2022-03-22T04:30:22.967" v="369" actId="478"/>
          <ac:graphicFrameMkLst>
            <pc:docMk/>
            <pc:sldMk cId="494233735" sldId="281"/>
            <ac:graphicFrameMk id="20" creationId="{E41BB727-05F2-2147-9751-9A11876A8FFA}"/>
          </ac:graphicFrameMkLst>
        </pc:graphicFrameChg>
        <pc:graphicFrameChg chg="add del mod">
          <ac:chgData name="Jocelyn Mara" userId="958782fb52c6b2d3" providerId="LiveId" clId="{541D5A60-20BF-BD44-9D24-1283B42DBC10}" dt="2022-03-22T04:30:26.882" v="370" actId="478"/>
          <ac:graphicFrameMkLst>
            <pc:docMk/>
            <pc:sldMk cId="494233735" sldId="281"/>
            <ac:graphicFrameMk id="21" creationId="{5B846E7D-7748-1642-A492-0B7BE63C646D}"/>
          </ac:graphicFrameMkLst>
        </pc:graphicFrameChg>
        <pc:graphicFrameChg chg="add del mod">
          <ac:chgData name="Jocelyn Mara" userId="958782fb52c6b2d3" providerId="LiveId" clId="{541D5A60-20BF-BD44-9D24-1283B42DBC10}" dt="2022-03-22T04:32:42.288" v="400" actId="478"/>
          <ac:graphicFrameMkLst>
            <pc:docMk/>
            <pc:sldMk cId="494233735" sldId="281"/>
            <ac:graphicFrameMk id="22" creationId="{528CF7F5-5E38-614C-A932-D09710A5158F}"/>
          </ac:graphicFrameMkLst>
        </pc:graphicFrameChg>
        <pc:graphicFrameChg chg="add del mod modGraphic">
          <ac:chgData name="Jocelyn Mara" userId="958782fb52c6b2d3" providerId="LiveId" clId="{541D5A60-20BF-BD44-9D24-1283B42DBC10}" dt="2022-03-22T04:36:31.196" v="514" actId="18245"/>
          <ac:graphicFrameMkLst>
            <pc:docMk/>
            <pc:sldMk cId="494233735" sldId="281"/>
            <ac:graphicFrameMk id="25" creationId="{BA68EA4F-B7B9-614F-9691-FE4C720DA406}"/>
          </ac:graphicFrameMkLst>
        </pc:graphicFrameChg>
      </pc:sldChg>
      <pc:sldChg chg="addSp delSp modSp add mod">
        <pc:chgData name="Jocelyn Mara" userId="958782fb52c6b2d3" providerId="LiveId" clId="{541D5A60-20BF-BD44-9D24-1283B42DBC10}" dt="2022-03-22T04:42:02.753" v="634"/>
        <pc:sldMkLst>
          <pc:docMk/>
          <pc:sldMk cId="1058468957" sldId="282"/>
        </pc:sldMkLst>
        <pc:spChg chg="add mod">
          <ac:chgData name="Jocelyn Mara" userId="958782fb52c6b2d3" providerId="LiveId" clId="{541D5A60-20BF-BD44-9D24-1283B42DBC10}" dt="2022-03-22T04:42:02.753" v="634"/>
          <ac:spMkLst>
            <pc:docMk/>
            <pc:sldMk cId="1058468957" sldId="282"/>
            <ac:spMk id="26" creationId="{3B755B9A-CA0D-F545-971D-E21A66D6BC96}"/>
          </ac:spMkLst>
        </pc:spChg>
        <pc:spChg chg="del">
          <ac:chgData name="Jocelyn Mara" userId="958782fb52c6b2d3" providerId="LiveId" clId="{541D5A60-20BF-BD44-9D24-1283B42DBC10}" dt="2022-03-22T04:40:50.131" v="626" actId="478"/>
          <ac:spMkLst>
            <pc:docMk/>
            <pc:sldMk cId="1058468957" sldId="282"/>
            <ac:spMk id="27" creationId="{EDE3BED4-ABB5-A444-BEDB-09E2F69CD916}"/>
          </ac:spMkLst>
        </pc:spChg>
        <pc:spChg chg="del">
          <ac:chgData name="Jocelyn Mara" userId="958782fb52c6b2d3" providerId="LiveId" clId="{541D5A60-20BF-BD44-9D24-1283B42DBC10}" dt="2022-03-22T04:40:50.131" v="626" actId="478"/>
          <ac:spMkLst>
            <pc:docMk/>
            <pc:sldMk cId="1058468957" sldId="282"/>
            <ac:spMk id="28" creationId="{75F06A74-19EC-8642-8B7B-75F5D7940560}"/>
          </ac:spMkLst>
        </pc:spChg>
        <pc:spChg chg="del">
          <ac:chgData name="Jocelyn Mara" userId="958782fb52c6b2d3" providerId="LiveId" clId="{541D5A60-20BF-BD44-9D24-1283B42DBC10}" dt="2022-03-22T04:40:50.131" v="626" actId="478"/>
          <ac:spMkLst>
            <pc:docMk/>
            <pc:sldMk cId="1058468957" sldId="282"/>
            <ac:spMk id="29" creationId="{A719719B-7362-9346-B05F-730DD3EE53AD}"/>
          </ac:spMkLst>
        </pc:spChg>
        <pc:spChg chg="del">
          <ac:chgData name="Jocelyn Mara" userId="958782fb52c6b2d3" providerId="LiveId" clId="{541D5A60-20BF-BD44-9D24-1283B42DBC10}" dt="2022-03-22T04:40:50.131" v="626" actId="478"/>
          <ac:spMkLst>
            <pc:docMk/>
            <pc:sldMk cId="1058468957" sldId="282"/>
            <ac:spMk id="30" creationId="{470CFC98-B538-1442-865D-078F7CE4C141}"/>
          </ac:spMkLst>
        </pc:spChg>
        <pc:spChg chg="del">
          <ac:chgData name="Jocelyn Mara" userId="958782fb52c6b2d3" providerId="LiveId" clId="{541D5A60-20BF-BD44-9D24-1283B42DBC10}" dt="2022-03-22T04:40:50.131" v="626" actId="478"/>
          <ac:spMkLst>
            <pc:docMk/>
            <pc:sldMk cId="1058468957" sldId="282"/>
            <ac:spMk id="31" creationId="{22C07A4F-2254-B546-B01A-C1C8D774F53F}"/>
          </ac:spMkLst>
        </pc:spChg>
        <pc:spChg chg="del">
          <ac:chgData name="Jocelyn Mara" userId="958782fb52c6b2d3" providerId="LiveId" clId="{541D5A60-20BF-BD44-9D24-1283B42DBC10}" dt="2022-03-22T04:40:50.131" v="626" actId="478"/>
          <ac:spMkLst>
            <pc:docMk/>
            <pc:sldMk cId="1058468957" sldId="282"/>
            <ac:spMk id="32" creationId="{2321357F-E633-024E-9853-7A39B7292D89}"/>
          </ac:spMkLst>
        </pc:spChg>
        <pc:spChg chg="del">
          <ac:chgData name="Jocelyn Mara" userId="958782fb52c6b2d3" providerId="LiveId" clId="{541D5A60-20BF-BD44-9D24-1283B42DBC10}" dt="2022-03-22T04:40:50.131" v="626" actId="478"/>
          <ac:spMkLst>
            <pc:docMk/>
            <pc:sldMk cId="1058468957" sldId="282"/>
            <ac:spMk id="33" creationId="{60244266-7B24-2143-843E-5C6F409CA088}"/>
          </ac:spMkLst>
        </pc:spChg>
        <pc:spChg chg="del">
          <ac:chgData name="Jocelyn Mara" userId="958782fb52c6b2d3" providerId="LiveId" clId="{541D5A60-20BF-BD44-9D24-1283B42DBC10}" dt="2022-03-22T04:40:50.131" v="626" actId="478"/>
          <ac:spMkLst>
            <pc:docMk/>
            <pc:sldMk cId="1058468957" sldId="282"/>
            <ac:spMk id="34" creationId="{97189B0F-EB3D-474D-82D4-E568C58E7ED2}"/>
          </ac:spMkLst>
        </pc:spChg>
        <pc:spChg chg="del">
          <ac:chgData name="Jocelyn Mara" userId="958782fb52c6b2d3" providerId="LiveId" clId="{541D5A60-20BF-BD44-9D24-1283B42DBC10}" dt="2022-03-22T04:40:50.131" v="626" actId="478"/>
          <ac:spMkLst>
            <pc:docMk/>
            <pc:sldMk cId="1058468957" sldId="282"/>
            <ac:spMk id="35" creationId="{62ACA7EC-F786-8641-917B-C8C34CD5760E}"/>
          </ac:spMkLst>
        </pc:spChg>
        <pc:spChg chg="del">
          <ac:chgData name="Jocelyn Mara" userId="958782fb52c6b2d3" providerId="LiveId" clId="{541D5A60-20BF-BD44-9D24-1283B42DBC10}" dt="2022-03-22T04:40:50.131" v="626" actId="478"/>
          <ac:spMkLst>
            <pc:docMk/>
            <pc:sldMk cId="1058468957" sldId="282"/>
            <ac:spMk id="38" creationId="{24D5CF7A-C00F-A840-AA6B-EBD8141531CC}"/>
          </ac:spMkLst>
        </pc:spChg>
        <pc:spChg chg="del">
          <ac:chgData name="Jocelyn Mara" userId="958782fb52c6b2d3" providerId="LiveId" clId="{541D5A60-20BF-BD44-9D24-1283B42DBC10}" dt="2022-03-22T04:40:50.131" v="626" actId="478"/>
          <ac:spMkLst>
            <pc:docMk/>
            <pc:sldMk cId="1058468957" sldId="282"/>
            <ac:spMk id="39" creationId="{4429A21B-F7ED-8D43-A163-BBB3B833A478}"/>
          </ac:spMkLst>
        </pc:spChg>
        <pc:spChg chg="del">
          <ac:chgData name="Jocelyn Mara" userId="958782fb52c6b2d3" providerId="LiveId" clId="{541D5A60-20BF-BD44-9D24-1283B42DBC10}" dt="2022-03-22T04:40:50.131" v="626" actId="478"/>
          <ac:spMkLst>
            <pc:docMk/>
            <pc:sldMk cId="1058468957" sldId="282"/>
            <ac:spMk id="40" creationId="{DA9D6FCF-ADE8-EA49-9538-0FF667982031}"/>
          </ac:spMkLst>
        </pc:spChg>
        <pc:spChg chg="del">
          <ac:chgData name="Jocelyn Mara" userId="958782fb52c6b2d3" providerId="LiveId" clId="{541D5A60-20BF-BD44-9D24-1283B42DBC10}" dt="2022-03-22T04:40:50.131" v="626" actId="478"/>
          <ac:spMkLst>
            <pc:docMk/>
            <pc:sldMk cId="1058468957" sldId="282"/>
            <ac:spMk id="41" creationId="{E942CA31-39CC-694B-9AB8-5BE822A65DEA}"/>
          </ac:spMkLst>
        </pc:spChg>
        <pc:spChg chg="del">
          <ac:chgData name="Jocelyn Mara" userId="958782fb52c6b2d3" providerId="LiveId" clId="{541D5A60-20BF-BD44-9D24-1283B42DBC10}" dt="2022-03-22T04:40:50.131" v="626" actId="478"/>
          <ac:spMkLst>
            <pc:docMk/>
            <pc:sldMk cId="1058468957" sldId="282"/>
            <ac:spMk id="42" creationId="{B235D042-D2B0-1945-BA33-E5586DF7FB6B}"/>
          </ac:spMkLst>
        </pc:spChg>
        <pc:spChg chg="del">
          <ac:chgData name="Jocelyn Mara" userId="958782fb52c6b2d3" providerId="LiveId" clId="{541D5A60-20BF-BD44-9D24-1283B42DBC10}" dt="2022-03-22T04:40:50.131" v="626" actId="478"/>
          <ac:spMkLst>
            <pc:docMk/>
            <pc:sldMk cId="1058468957" sldId="282"/>
            <ac:spMk id="43" creationId="{8D4695C5-C420-BE47-A261-190C4090B738}"/>
          </ac:spMkLst>
        </pc:spChg>
        <pc:spChg chg="del">
          <ac:chgData name="Jocelyn Mara" userId="958782fb52c6b2d3" providerId="LiveId" clId="{541D5A60-20BF-BD44-9D24-1283B42DBC10}" dt="2022-03-22T04:40:50.131" v="626" actId="478"/>
          <ac:spMkLst>
            <pc:docMk/>
            <pc:sldMk cId="1058468957" sldId="282"/>
            <ac:spMk id="44" creationId="{50D1B168-F378-8841-8B1D-F2F855B4F9D6}"/>
          </ac:spMkLst>
        </pc:spChg>
      </pc:sldChg>
      <pc:sldChg chg="addSp delSp modSp add mod">
        <pc:chgData name="Jocelyn Mara" userId="958782fb52c6b2d3" providerId="LiveId" clId="{541D5A60-20BF-BD44-9D24-1283B42DBC10}" dt="2022-03-22T04:42:05.216" v="635"/>
        <pc:sldMkLst>
          <pc:docMk/>
          <pc:sldMk cId="1536075608" sldId="283"/>
        </pc:sldMkLst>
        <pc:spChg chg="add mod">
          <ac:chgData name="Jocelyn Mara" userId="958782fb52c6b2d3" providerId="LiveId" clId="{541D5A60-20BF-BD44-9D24-1283B42DBC10}" dt="2022-03-22T04:42:05.216" v="635"/>
          <ac:spMkLst>
            <pc:docMk/>
            <pc:sldMk cId="1536075608" sldId="283"/>
            <ac:spMk id="26" creationId="{9BD745B5-5905-FA47-9F00-353B7E40BD59}"/>
          </ac:spMkLst>
        </pc:spChg>
        <pc:spChg chg="del">
          <ac:chgData name="Jocelyn Mara" userId="958782fb52c6b2d3" providerId="LiveId" clId="{541D5A60-20BF-BD44-9D24-1283B42DBC10}" dt="2022-03-22T04:40:55.176" v="627" actId="478"/>
          <ac:spMkLst>
            <pc:docMk/>
            <pc:sldMk cId="1536075608" sldId="283"/>
            <ac:spMk id="27" creationId="{EDE3BED4-ABB5-A444-BEDB-09E2F69CD916}"/>
          </ac:spMkLst>
        </pc:spChg>
        <pc:spChg chg="del">
          <ac:chgData name="Jocelyn Mara" userId="958782fb52c6b2d3" providerId="LiveId" clId="{541D5A60-20BF-BD44-9D24-1283B42DBC10}" dt="2022-03-22T04:40:55.176" v="627" actId="478"/>
          <ac:spMkLst>
            <pc:docMk/>
            <pc:sldMk cId="1536075608" sldId="283"/>
            <ac:spMk id="28" creationId="{75F06A74-19EC-8642-8B7B-75F5D7940560}"/>
          </ac:spMkLst>
        </pc:spChg>
        <pc:spChg chg="del">
          <ac:chgData name="Jocelyn Mara" userId="958782fb52c6b2d3" providerId="LiveId" clId="{541D5A60-20BF-BD44-9D24-1283B42DBC10}" dt="2022-03-22T04:40:55.176" v="627" actId="478"/>
          <ac:spMkLst>
            <pc:docMk/>
            <pc:sldMk cId="1536075608" sldId="283"/>
            <ac:spMk id="29" creationId="{A719719B-7362-9346-B05F-730DD3EE53AD}"/>
          </ac:spMkLst>
        </pc:spChg>
        <pc:spChg chg="del">
          <ac:chgData name="Jocelyn Mara" userId="958782fb52c6b2d3" providerId="LiveId" clId="{541D5A60-20BF-BD44-9D24-1283B42DBC10}" dt="2022-03-22T04:40:55.176" v="627" actId="478"/>
          <ac:spMkLst>
            <pc:docMk/>
            <pc:sldMk cId="1536075608" sldId="283"/>
            <ac:spMk id="30" creationId="{470CFC98-B538-1442-865D-078F7CE4C141}"/>
          </ac:spMkLst>
        </pc:spChg>
        <pc:spChg chg="del">
          <ac:chgData name="Jocelyn Mara" userId="958782fb52c6b2d3" providerId="LiveId" clId="{541D5A60-20BF-BD44-9D24-1283B42DBC10}" dt="2022-03-22T04:40:55.176" v="627" actId="478"/>
          <ac:spMkLst>
            <pc:docMk/>
            <pc:sldMk cId="1536075608" sldId="283"/>
            <ac:spMk id="31" creationId="{22C07A4F-2254-B546-B01A-C1C8D774F53F}"/>
          </ac:spMkLst>
        </pc:spChg>
        <pc:spChg chg="del">
          <ac:chgData name="Jocelyn Mara" userId="958782fb52c6b2d3" providerId="LiveId" clId="{541D5A60-20BF-BD44-9D24-1283B42DBC10}" dt="2022-03-22T04:40:55.176" v="627" actId="478"/>
          <ac:spMkLst>
            <pc:docMk/>
            <pc:sldMk cId="1536075608" sldId="283"/>
            <ac:spMk id="32" creationId="{2321357F-E633-024E-9853-7A39B7292D89}"/>
          </ac:spMkLst>
        </pc:spChg>
        <pc:spChg chg="del">
          <ac:chgData name="Jocelyn Mara" userId="958782fb52c6b2d3" providerId="LiveId" clId="{541D5A60-20BF-BD44-9D24-1283B42DBC10}" dt="2022-03-22T04:40:55.176" v="627" actId="478"/>
          <ac:spMkLst>
            <pc:docMk/>
            <pc:sldMk cId="1536075608" sldId="283"/>
            <ac:spMk id="33" creationId="{60244266-7B24-2143-843E-5C6F409CA088}"/>
          </ac:spMkLst>
        </pc:spChg>
        <pc:spChg chg="del">
          <ac:chgData name="Jocelyn Mara" userId="958782fb52c6b2d3" providerId="LiveId" clId="{541D5A60-20BF-BD44-9D24-1283B42DBC10}" dt="2022-03-22T04:40:55.176" v="627" actId="478"/>
          <ac:spMkLst>
            <pc:docMk/>
            <pc:sldMk cId="1536075608" sldId="283"/>
            <ac:spMk id="34" creationId="{97189B0F-EB3D-474D-82D4-E568C58E7ED2}"/>
          </ac:spMkLst>
        </pc:spChg>
        <pc:spChg chg="del">
          <ac:chgData name="Jocelyn Mara" userId="958782fb52c6b2d3" providerId="LiveId" clId="{541D5A60-20BF-BD44-9D24-1283B42DBC10}" dt="2022-03-22T04:40:55.176" v="627" actId="478"/>
          <ac:spMkLst>
            <pc:docMk/>
            <pc:sldMk cId="1536075608" sldId="283"/>
            <ac:spMk id="35" creationId="{62ACA7EC-F786-8641-917B-C8C34CD5760E}"/>
          </ac:spMkLst>
        </pc:spChg>
      </pc:sldChg>
      <pc:sldChg chg="addSp modSp add mod">
        <pc:chgData name="Jocelyn Mara" userId="958782fb52c6b2d3" providerId="LiveId" clId="{541D5A60-20BF-BD44-9D24-1283B42DBC10}" dt="2022-03-22T04:41:52.120" v="632" actId="207"/>
        <pc:sldMkLst>
          <pc:docMk/>
          <pc:sldMk cId="900930534" sldId="284"/>
        </pc:sldMkLst>
        <pc:spChg chg="add mod">
          <ac:chgData name="Jocelyn Mara" userId="958782fb52c6b2d3" providerId="LiveId" clId="{541D5A60-20BF-BD44-9D24-1283B42DBC10}" dt="2022-03-22T04:41:52.120" v="632" actId="207"/>
          <ac:spMkLst>
            <pc:docMk/>
            <pc:sldMk cId="900930534" sldId="284"/>
            <ac:spMk id="2" creationId="{AD045315-AF6B-F748-88F4-65660FAED9A0}"/>
          </ac:spMkLst>
        </pc:spChg>
      </pc:sldChg>
      <pc:sldChg chg="addSp delSp modSp add mod ord">
        <pc:chgData name="Jocelyn Mara" userId="958782fb52c6b2d3" providerId="LiveId" clId="{541D5A60-20BF-BD44-9D24-1283B42DBC10}" dt="2022-03-22T23:15:33.130" v="2373" actId="5736"/>
        <pc:sldMkLst>
          <pc:docMk/>
          <pc:sldMk cId="1032806130" sldId="285"/>
        </pc:sldMkLst>
        <pc:graphicFrameChg chg="mod modGraphic">
          <ac:chgData name="Jocelyn Mara" userId="958782fb52c6b2d3" providerId="LiveId" clId="{541D5A60-20BF-BD44-9D24-1283B42DBC10}" dt="2022-03-22T23:15:33.130" v="2373" actId="5736"/>
          <ac:graphicFrameMkLst>
            <pc:docMk/>
            <pc:sldMk cId="1032806130" sldId="285"/>
            <ac:graphicFrameMk id="28" creationId="{5FF9B349-0A74-484E-B726-E5CBE21C02FF}"/>
          </ac:graphicFrameMkLst>
        </pc:graphicFrameChg>
        <pc:cxnChg chg="add del mod">
          <ac:chgData name="Jocelyn Mara" userId="958782fb52c6b2d3" providerId="LiveId" clId="{541D5A60-20BF-BD44-9D24-1283B42DBC10}" dt="2022-03-22T09:39:09.646" v="2306" actId="21"/>
          <ac:cxnSpMkLst>
            <pc:docMk/>
            <pc:sldMk cId="1032806130" sldId="285"/>
            <ac:cxnSpMk id="3" creationId="{DFBB8861-5D04-704B-8365-9B5FB6FA5704}"/>
          </ac:cxnSpMkLst>
        </pc:cxnChg>
      </pc:sldChg>
      <pc:sldChg chg="addSp delSp modSp add del mod">
        <pc:chgData name="Jocelyn Mara" userId="958782fb52c6b2d3" providerId="LiveId" clId="{541D5A60-20BF-BD44-9D24-1283B42DBC10}" dt="2022-03-22T05:11:17.740" v="1246" actId="2696"/>
        <pc:sldMkLst>
          <pc:docMk/>
          <pc:sldMk cId="3948539041" sldId="285"/>
        </pc:sldMkLst>
        <pc:spChg chg="del">
          <ac:chgData name="Jocelyn Mara" userId="958782fb52c6b2d3" providerId="LiveId" clId="{541D5A60-20BF-BD44-9D24-1283B42DBC10}" dt="2022-03-22T04:52:07.841" v="644" actId="478"/>
          <ac:spMkLst>
            <pc:docMk/>
            <pc:sldMk cId="3948539041" sldId="285"/>
            <ac:spMk id="6" creationId="{F41E6009-BD0C-764F-8570-A05ED42E2AEF}"/>
          </ac:spMkLst>
        </pc:spChg>
        <pc:spChg chg="del">
          <ac:chgData name="Jocelyn Mara" userId="958782fb52c6b2d3" providerId="LiveId" clId="{541D5A60-20BF-BD44-9D24-1283B42DBC10}" dt="2022-03-22T04:52:07.841" v="644" actId="478"/>
          <ac:spMkLst>
            <pc:docMk/>
            <pc:sldMk cId="3948539041" sldId="285"/>
            <ac:spMk id="7" creationId="{5C35A70E-B11B-3644-939B-C0325AA7BD72}"/>
          </ac:spMkLst>
        </pc:spChg>
        <pc:spChg chg="del">
          <ac:chgData name="Jocelyn Mara" userId="958782fb52c6b2d3" providerId="LiveId" clId="{541D5A60-20BF-BD44-9D24-1283B42DBC10}" dt="2022-03-22T04:52:07.841" v="644" actId="478"/>
          <ac:spMkLst>
            <pc:docMk/>
            <pc:sldMk cId="3948539041" sldId="285"/>
            <ac:spMk id="8" creationId="{0D7CE448-5F7B-494C-A856-4F25ADD9C0E6}"/>
          </ac:spMkLst>
        </pc:spChg>
        <pc:graphicFrameChg chg="add del mod">
          <ac:chgData name="Jocelyn Mara" userId="958782fb52c6b2d3" providerId="LiveId" clId="{541D5A60-20BF-BD44-9D24-1283B42DBC10}" dt="2022-03-22T04:52:33.111" v="647" actId="478"/>
          <ac:graphicFrameMkLst>
            <pc:docMk/>
            <pc:sldMk cId="3948539041" sldId="285"/>
            <ac:graphicFrameMk id="2" creationId="{C64970F3-02DF-714B-8C95-E75BA0931EAC}"/>
          </ac:graphicFrameMkLst>
        </pc:graphicFrameChg>
        <pc:graphicFrameChg chg="add mod modGraphic">
          <ac:chgData name="Jocelyn Mara" userId="958782fb52c6b2d3" providerId="LiveId" clId="{541D5A60-20BF-BD44-9D24-1283B42DBC10}" dt="2022-03-22T05:09:29.097" v="1245" actId="207"/>
          <ac:graphicFrameMkLst>
            <pc:docMk/>
            <pc:sldMk cId="3948539041" sldId="285"/>
            <ac:graphicFrameMk id="9" creationId="{0FED9DF4-9975-E34D-BDD0-5B97CABFE19D}"/>
          </ac:graphicFrameMkLst>
        </pc:graphicFrameChg>
        <pc:picChg chg="del">
          <ac:chgData name="Jocelyn Mara" userId="958782fb52c6b2d3" providerId="LiveId" clId="{541D5A60-20BF-BD44-9D24-1283B42DBC10}" dt="2022-03-22T04:52:07.841" v="644" actId="478"/>
          <ac:picMkLst>
            <pc:docMk/>
            <pc:sldMk cId="3948539041" sldId="285"/>
            <ac:picMk id="3" creationId="{A282EA16-85D6-384A-8FF1-594D1B9B808D}"/>
          </ac:picMkLst>
        </pc:picChg>
        <pc:picChg chg="del">
          <ac:chgData name="Jocelyn Mara" userId="958782fb52c6b2d3" providerId="LiveId" clId="{541D5A60-20BF-BD44-9D24-1283B42DBC10}" dt="2022-03-22T04:52:07.841" v="644" actId="478"/>
          <ac:picMkLst>
            <pc:docMk/>
            <pc:sldMk cId="3948539041" sldId="285"/>
            <ac:picMk id="4" creationId="{2A8136A8-418C-6D4B-9B4D-1C1B05EB9A54}"/>
          </ac:picMkLst>
        </pc:picChg>
        <pc:picChg chg="del">
          <ac:chgData name="Jocelyn Mara" userId="958782fb52c6b2d3" providerId="LiveId" clId="{541D5A60-20BF-BD44-9D24-1283B42DBC10}" dt="2022-03-22T04:52:07.841" v="644" actId="478"/>
          <ac:picMkLst>
            <pc:docMk/>
            <pc:sldMk cId="3948539041" sldId="285"/>
            <ac:picMk id="5" creationId="{7C3A09CA-4CE8-2D47-A67C-EE0A20FF0BC3}"/>
          </ac:picMkLst>
        </pc:picChg>
      </pc:sldChg>
      <pc:sldChg chg="add ord">
        <pc:chgData name="Jocelyn Mara" userId="958782fb52c6b2d3" providerId="LiveId" clId="{541D5A60-20BF-BD44-9D24-1283B42DBC10}" dt="2022-03-22T09:27:19.342" v="2197" actId="20578"/>
        <pc:sldMkLst>
          <pc:docMk/>
          <pc:sldMk cId="568632097" sldId="286"/>
        </pc:sldMkLst>
      </pc:sldChg>
      <pc:sldChg chg="modSp add mod">
        <pc:chgData name="Jocelyn Mara" userId="958782fb52c6b2d3" providerId="LiveId" clId="{541D5A60-20BF-BD44-9D24-1283B42DBC10}" dt="2022-03-22T23:16:21.292" v="2376" actId="5736"/>
        <pc:sldMkLst>
          <pc:docMk/>
          <pc:sldMk cId="17473064" sldId="287"/>
        </pc:sldMkLst>
        <pc:graphicFrameChg chg="mod modGraphic">
          <ac:chgData name="Jocelyn Mara" userId="958782fb52c6b2d3" providerId="LiveId" clId="{541D5A60-20BF-BD44-9D24-1283B42DBC10}" dt="2022-03-22T23:16:21.292" v="2376" actId="5736"/>
          <ac:graphicFrameMkLst>
            <pc:docMk/>
            <pc:sldMk cId="17473064" sldId="287"/>
            <ac:graphicFrameMk id="28" creationId="{5FF9B349-0A74-484E-B726-E5CBE21C02FF}"/>
          </ac:graphicFrameMkLst>
        </pc:graphicFrameChg>
      </pc:sldChg>
      <pc:sldChg chg="delSp modSp add del mod">
        <pc:chgData name="Jocelyn Mara" userId="958782fb52c6b2d3" providerId="LiveId" clId="{541D5A60-20BF-BD44-9D24-1283B42DBC10}" dt="2022-03-22T09:36:04.854" v="2275" actId="2696"/>
        <pc:sldMkLst>
          <pc:docMk/>
          <pc:sldMk cId="4249533669" sldId="287"/>
        </pc:sldMkLst>
        <pc:graphicFrameChg chg="del mod modGraphic">
          <ac:chgData name="Jocelyn Mara" userId="958782fb52c6b2d3" providerId="LiveId" clId="{541D5A60-20BF-BD44-9D24-1283B42DBC10}" dt="2022-03-22T09:32:51.980" v="2271" actId="478"/>
          <ac:graphicFrameMkLst>
            <pc:docMk/>
            <pc:sldMk cId="4249533669" sldId="287"/>
            <ac:graphicFrameMk id="28" creationId="{5FF9B349-0A74-484E-B726-E5CBE21C02FF}"/>
          </ac:graphicFrameMkLst>
        </pc:graphicFrameChg>
      </pc:sldChg>
      <pc:sldChg chg="addSp delSp modSp add mod">
        <pc:chgData name="Jocelyn Mara" userId="958782fb52c6b2d3" providerId="LiveId" clId="{541D5A60-20BF-BD44-9D24-1283B42DBC10}" dt="2022-03-22T23:17:08.335" v="2380" actId="5736"/>
        <pc:sldMkLst>
          <pc:docMk/>
          <pc:sldMk cId="4155946830" sldId="288"/>
        </pc:sldMkLst>
        <pc:graphicFrameChg chg="add del mod">
          <ac:chgData name="Jocelyn Mara" userId="958782fb52c6b2d3" providerId="LiveId" clId="{541D5A60-20BF-BD44-9D24-1283B42DBC10}" dt="2022-03-22T09:55:01.724" v="2315"/>
          <ac:graphicFrameMkLst>
            <pc:docMk/>
            <pc:sldMk cId="4155946830" sldId="288"/>
            <ac:graphicFrameMk id="5" creationId="{C4E77ADB-46B5-2942-8274-62277E6C5FC5}"/>
          </ac:graphicFrameMkLst>
        </pc:graphicFrameChg>
        <pc:graphicFrameChg chg="mod modGraphic">
          <ac:chgData name="Jocelyn Mara" userId="958782fb52c6b2d3" providerId="LiveId" clId="{541D5A60-20BF-BD44-9D24-1283B42DBC10}" dt="2022-03-22T23:17:08.335" v="2380" actId="5736"/>
          <ac:graphicFrameMkLst>
            <pc:docMk/>
            <pc:sldMk cId="4155946830" sldId="288"/>
            <ac:graphicFrameMk id="28" creationId="{5FF9B349-0A74-484E-B726-E5CBE21C02FF}"/>
          </ac:graphicFrameMkLst>
        </pc:graphicFrameChg>
        <pc:cxnChg chg="add mod">
          <ac:chgData name="Jocelyn Mara" userId="958782fb52c6b2d3" providerId="LiveId" clId="{541D5A60-20BF-BD44-9D24-1283B42DBC10}" dt="2022-03-22T09:40:00.361" v="2312" actId="5736"/>
          <ac:cxnSpMkLst>
            <pc:docMk/>
            <pc:sldMk cId="4155946830" sldId="288"/>
            <ac:cxnSpMk id="3" creationId="{4DCA51BC-3872-BE49-B7E0-6B6E80AF0BFF}"/>
          </ac:cxnSpMkLst>
        </pc:cxnChg>
        <pc:cxnChg chg="add mod">
          <ac:chgData name="Jocelyn Mara" userId="958782fb52c6b2d3" providerId="LiveId" clId="{541D5A60-20BF-BD44-9D24-1283B42DBC10}" dt="2022-03-22T09:40:00.361" v="2312" actId="5736"/>
          <ac:cxnSpMkLst>
            <pc:docMk/>
            <pc:sldMk cId="4155946830" sldId="288"/>
            <ac:cxnSpMk id="4" creationId="{AD906E7D-CD91-F64A-8DB7-232E89302CB0}"/>
          </ac:cxnSpMkLst>
        </pc:cxnChg>
      </pc:sldChg>
      <pc:sldChg chg="addSp modSp new del mod">
        <pc:chgData name="Jocelyn Mara" userId="958782fb52c6b2d3" providerId="LiveId" clId="{541D5A60-20BF-BD44-9D24-1283B42DBC10}" dt="2022-03-22T10:06:32.555" v="2347" actId="2696"/>
        <pc:sldMkLst>
          <pc:docMk/>
          <pc:sldMk cId="1956839487" sldId="289"/>
        </pc:sldMkLst>
        <pc:graphicFrameChg chg="add mod">
          <ac:chgData name="Jocelyn Mara" userId="958782fb52c6b2d3" providerId="LiveId" clId="{541D5A60-20BF-BD44-9D24-1283B42DBC10}" dt="2022-03-22T09:56:14.485" v="2346" actId="20577"/>
          <ac:graphicFrameMkLst>
            <pc:docMk/>
            <pc:sldMk cId="1956839487" sldId="289"/>
            <ac:graphicFrameMk id="2" creationId="{AD39A5AF-F606-324A-91A8-94FBA99174DF}"/>
          </ac:graphicFrameMkLst>
        </pc:graphicFrameChg>
      </pc:sldChg>
      <pc:sldChg chg="modSp add mod">
        <pc:chgData name="Jocelyn Mara" userId="958782fb52c6b2d3" providerId="LiveId" clId="{541D5A60-20BF-BD44-9D24-1283B42DBC10}" dt="2022-03-22T23:16:37.397" v="2377" actId="5736"/>
        <pc:sldMkLst>
          <pc:docMk/>
          <pc:sldMk cId="2208741549" sldId="289"/>
        </pc:sldMkLst>
        <pc:graphicFrameChg chg="mod modGraphic">
          <ac:chgData name="Jocelyn Mara" userId="958782fb52c6b2d3" providerId="LiveId" clId="{541D5A60-20BF-BD44-9D24-1283B42DBC10}" dt="2022-03-22T23:16:37.397" v="2377" actId="5736"/>
          <ac:graphicFrameMkLst>
            <pc:docMk/>
            <pc:sldMk cId="2208741549" sldId="289"/>
            <ac:graphicFrameMk id="28" creationId="{5FF9B349-0A74-484E-B726-E5CBE21C02FF}"/>
          </ac:graphicFrameMkLst>
        </pc:graphicFrameChg>
      </pc:sldChg>
      <pc:sldChg chg="addSp modSp new mod">
        <pc:chgData name="Jocelyn Mara" userId="958782fb52c6b2d3" providerId="LiveId" clId="{541D5A60-20BF-BD44-9D24-1283B42DBC10}" dt="2022-03-22T22:27:09.546" v="2371" actId="1076"/>
        <pc:sldMkLst>
          <pc:docMk/>
          <pc:sldMk cId="453671086" sldId="290"/>
        </pc:sldMkLst>
        <pc:picChg chg="add mod">
          <ac:chgData name="Jocelyn Mara" userId="958782fb52c6b2d3" providerId="LiveId" clId="{541D5A60-20BF-BD44-9D24-1283B42DBC10}" dt="2022-03-22T22:27:05.722" v="2370" actId="1076"/>
          <ac:picMkLst>
            <pc:docMk/>
            <pc:sldMk cId="453671086" sldId="290"/>
            <ac:picMk id="3" creationId="{BC622C61-7312-894E-A63A-28943197188A}"/>
          </ac:picMkLst>
        </pc:picChg>
        <pc:picChg chg="add mod">
          <ac:chgData name="Jocelyn Mara" userId="958782fb52c6b2d3" providerId="LiveId" clId="{541D5A60-20BF-BD44-9D24-1283B42DBC10}" dt="2022-03-22T22:27:09.546" v="2371" actId="1076"/>
          <ac:picMkLst>
            <pc:docMk/>
            <pc:sldMk cId="453671086" sldId="290"/>
            <ac:picMk id="5" creationId="{D5FE7C15-47CB-684E-9066-FAB139CDEF58}"/>
          </ac:picMkLst>
        </pc:picChg>
      </pc:sldChg>
    </pc:docChg>
  </pc:docChgLst>
  <pc:docChgLst>
    <pc:chgData name="Jocelyn Mara" userId="958782fb52c6b2d3" providerId="LiveId" clId="{A1D42C11-F15B-AE40-AD27-481AD2A4B584}"/>
    <pc:docChg chg="modSld">
      <pc:chgData name="Jocelyn Mara" userId="958782fb52c6b2d3" providerId="LiveId" clId="{A1D42C11-F15B-AE40-AD27-481AD2A4B584}" dt="2020-03-24T06:14:36.720" v="82" actId="1076"/>
      <pc:docMkLst>
        <pc:docMk/>
      </pc:docMkLst>
      <pc:sldChg chg="modSp">
        <pc:chgData name="Jocelyn Mara" userId="958782fb52c6b2d3" providerId="LiveId" clId="{A1D42C11-F15B-AE40-AD27-481AD2A4B584}" dt="2020-03-24T06:14:36.720" v="82" actId="1076"/>
        <pc:sldMkLst>
          <pc:docMk/>
          <pc:sldMk cId="3618702756" sldId="263"/>
        </pc:sldMkLst>
        <pc:spChg chg="mod">
          <ac:chgData name="Jocelyn Mara" userId="958782fb52c6b2d3" providerId="LiveId" clId="{A1D42C11-F15B-AE40-AD27-481AD2A4B584}" dt="2020-03-24T06:10:59.428" v="19" actId="20577"/>
          <ac:spMkLst>
            <pc:docMk/>
            <pc:sldMk cId="3618702756" sldId="263"/>
            <ac:spMk id="6" creationId="{F41E6009-BD0C-764F-8570-A05ED42E2AEF}"/>
          </ac:spMkLst>
        </pc:spChg>
        <pc:spChg chg="mod">
          <ac:chgData name="Jocelyn Mara" userId="958782fb52c6b2d3" providerId="LiveId" clId="{A1D42C11-F15B-AE40-AD27-481AD2A4B584}" dt="2020-03-24T06:11:05.467" v="30" actId="20577"/>
          <ac:spMkLst>
            <pc:docMk/>
            <pc:sldMk cId="3618702756" sldId="263"/>
            <ac:spMk id="7" creationId="{5C35A70E-B11B-3644-939B-C0325AA7BD72}"/>
          </ac:spMkLst>
        </pc:spChg>
        <pc:spChg chg="mod">
          <ac:chgData name="Jocelyn Mara" userId="958782fb52c6b2d3" providerId="LiveId" clId="{A1D42C11-F15B-AE40-AD27-481AD2A4B584}" dt="2020-03-24T06:14:36.720" v="82" actId="1076"/>
          <ac:spMkLst>
            <pc:docMk/>
            <pc:sldMk cId="3618702756" sldId="263"/>
            <ac:spMk id="8" creationId="{0D7CE448-5F7B-494C-A856-4F25ADD9C0E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FB000-9837-794E-AA65-1E5074EDC2F6}" type="doc">
      <dgm:prSet loTypeId="urn:microsoft.com/office/officeart/2005/8/layout/process1" loCatId="" qsTypeId="urn:microsoft.com/office/officeart/2005/8/quickstyle/simple4" qsCatId="simple" csTypeId="urn:microsoft.com/office/officeart/2005/8/colors/colorful1" csCatId="colorful" phldr="1"/>
      <dgm:spPr/>
    </dgm:pt>
    <dgm:pt modelId="{F6EDE38B-1E8F-A44F-82BA-EF2FC993EBA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Arial" charset="0"/>
            </a:rPr>
            <a:t>State</a:t>
          </a:r>
        </a:p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Arial" charset="0"/>
            </a:rPr>
            <a:t>question</a:t>
          </a:r>
        </a:p>
      </dgm:t>
    </dgm:pt>
    <dgm:pt modelId="{C3E72E12-133B-B14B-9060-83CC5772F455}" type="parTrans" cxnId="{580A697B-EFD7-8548-92C7-1E69B9A059A6}">
      <dgm:prSet/>
      <dgm:spPr/>
      <dgm:t>
        <a:bodyPr/>
        <a:lstStyle/>
        <a:p>
          <a:endParaRPr lang="en-US">
            <a:solidFill>
              <a:srgbClr val="385C8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C40550D-BD43-CD40-ABEF-4C5187152737}" type="sibTrans" cxnId="{580A697B-EFD7-8548-92C7-1E69B9A059A6}">
      <dgm:prSet/>
      <dgm:spPr>
        <a:solidFill>
          <a:schemeClr val="tx2"/>
        </a:solidFill>
      </dgm:spPr>
      <dgm:t>
        <a:bodyPr/>
        <a:lstStyle/>
        <a:p>
          <a:endParaRPr lang="en-US">
            <a:solidFill>
              <a:srgbClr val="385C8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1AD0659-1D56-3242-8093-F57245A4702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Arial" charset="0"/>
            </a:rPr>
            <a:t>Collect data</a:t>
          </a:r>
        </a:p>
      </dgm:t>
    </dgm:pt>
    <dgm:pt modelId="{4864D85A-A0C5-2947-842E-527718CF7967}" type="parTrans" cxnId="{A0E56CD9-627A-CF4C-B85B-44396F7E5371}">
      <dgm:prSet/>
      <dgm:spPr/>
      <dgm:t>
        <a:bodyPr/>
        <a:lstStyle/>
        <a:p>
          <a:endParaRPr lang="en-US">
            <a:solidFill>
              <a:srgbClr val="385C8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BAA7EB0-9986-A74D-914A-A0E34AFBE84E}" type="sibTrans" cxnId="{A0E56CD9-627A-CF4C-B85B-44396F7E5371}">
      <dgm:prSet/>
      <dgm:spPr>
        <a:solidFill>
          <a:schemeClr val="tx2"/>
        </a:solidFill>
      </dgm:spPr>
      <dgm:t>
        <a:bodyPr/>
        <a:lstStyle/>
        <a:p>
          <a:endParaRPr lang="en-US">
            <a:solidFill>
              <a:srgbClr val="385C8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2E24669-00F6-A04E-B203-09C5F25D1785}">
      <dgm:prSet phldrT="[Text]"/>
      <dgm:spPr>
        <a:solidFill>
          <a:schemeClr val="accent3"/>
        </a:solidFill>
      </dgm:spPr>
      <dgm:t>
        <a:bodyPr/>
        <a:lstStyle/>
        <a:p>
          <a:r>
            <a:rPr lang="en-US">
              <a:latin typeface="Roboto" panose="02000000000000000000" pitchFamily="2" charset="0"/>
              <a:ea typeface="Roboto" panose="02000000000000000000" pitchFamily="2" charset="0"/>
              <a:cs typeface="Arial" charset="0"/>
            </a:rPr>
            <a:t>Record data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Arial" charset="0"/>
          </a:endParaRPr>
        </a:p>
      </dgm:t>
    </dgm:pt>
    <dgm:pt modelId="{E84B4439-86A5-D94E-BDDA-498EEC0E2004}" type="parTrans" cxnId="{7FD8BCCA-19C4-BF4F-8C56-607DC8165F8F}">
      <dgm:prSet/>
      <dgm:spPr/>
      <dgm:t>
        <a:bodyPr/>
        <a:lstStyle/>
        <a:p>
          <a:endParaRPr lang="en-US">
            <a:solidFill>
              <a:srgbClr val="385C8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FBB2CC2-48F9-6A4D-80A4-195636348DB0}" type="sibTrans" cxnId="{7FD8BCCA-19C4-BF4F-8C56-607DC8165F8F}">
      <dgm:prSet/>
      <dgm:spPr>
        <a:solidFill>
          <a:schemeClr val="tx2"/>
        </a:solidFill>
      </dgm:spPr>
      <dgm:t>
        <a:bodyPr/>
        <a:lstStyle/>
        <a:p>
          <a:endParaRPr lang="en-US">
            <a:solidFill>
              <a:srgbClr val="385C8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8123F3B-980A-6A45-90BB-EB10AE4B6EF1}">
      <dgm:prSet phldrT="[Text]"/>
      <dgm:spPr>
        <a:solidFill>
          <a:schemeClr val="accent5"/>
        </a:solidFill>
      </dgm:spPr>
      <dgm:t>
        <a:bodyPr/>
        <a:lstStyle/>
        <a:p>
          <a:r>
            <a:rPr lang="en-US">
              <a:latin typeface="Roboto" panose="02000000000000000000" pitchFamily="2" charset="0"/>
              <a:ea typeface="Roboto" panose="02000000000000000000" pitchFamily="2" charset="0"/>
              <a:cs typeface="Arial" charset="0"/>
            </a:rPr>
            <a:t>Process data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Arial" charset="0"/>
          </a:endParaRPr>
        </a:p>
      </dgm:t>
    </dgm:pt>
    <dgm:pt modelId="{6672B7D5-A720-DE40-9025-FABD9248EFDC}" type="parTrans" cxnId="{E8FA0FEF-DEED-5748-A255-5EB835BE70F4}">
      <dgm:prSet/>
      <dgm:spPr/>
      <dgm:t>
        <a:bodyPr/>
        <a:lstStyle/>
        <a:p>
          <a:endParaRPr lang="en-US">
            <a:solidFill>
              <a:srgbClr val="385C8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3F9C4DD-AE03-0B49-BB61-46698E3539F8}" type="sibTrans" cxnId="{E8FA0FEF-DEED-5748-A255-5EB835BE70F4}">
      <dgm:prSet/>
      <dgm:spPr>
        <a:solidFill>
          <a:schemeClr val="tx2"/>
        </a:solidFill>
      </dgm:spPr>
      <dgm:t>
        <a:bodyPr/>
        <a:lstStyle/>
        <a:p>
          <a:endParaRPr lang="en-US">
            <a:solidFill>
              <a:srgbClr val="385C8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6861B36-8272-B249-8143-59F0CE1FF16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Arial" charset="0"/>
            </a:rPr>
            <a:t>Represent data</a:t>
          </a:r>
        </a:p>
      </dgm:t>
    </dgm:pt>
    <dgm:pt modelId="{EF4AF7A4-8616-9742-B82F-41E0BE4DEADE}" type="parTrans" cxnId="{77750CD7-3BB0-7449-8D5F-3498F960B313}">
      <dgm:prSet/>
      <dgm:spPr/>
      <dgm:t>
        <a:bodyPr/>
        <a:lstStyle/>
        <a:p>
          <a:endParaRPr lang="en-US">
            <a:solidFill>
              <a:srgbClr val="385C8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5A418E8-9129-7346-B8AD-AEA9E14FC5E8}" type="sibTrans" cxnId="{77750CD7-3BB0-7449-8D5F-3498F960B313}">
      <dgm:prSet/>
      <dgm:spPr>
        <a:solidFill>
          <a:schemeClr val="tx2"/>
        </a:solidFill>
      </dgm:spPr>
      <dgm:t>
        <a:bodyPr/>
        <a:lstStyle/>
        <a:p>
          <a:endParaRPr lang="en-US">
            <a:solidFill>
              <a:srgbClr val="385C8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1DFAE0B-EBCD-8B49-A7AD-D6F565D7A0C2}">
      <dgm:prSet phldrT="[Text]"/>
      <dgm:spPr>
        <a:solidFill>
          <a:schemeClr val="accent2"/>
        </a:solidFill>
      </dgm:spPr>
      <dgm:t>
        <a:bodyPr/>
        <a:lstStyle/>
        <a:p>
          <a:r>
            <a:rPr lang="en-US">
              <a:latin typeface="Roboto" panose="02000000000000000000" pitchFamily="2" charset="0"/>
              <a:ea typeface="Roboto" panose="02000000000000000000" pitchFamily="2" charset="0"/>
              <a:cs typeface="Arial" charset="0"/>
            </a:rPr>
            <a:t>Interpret results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Arial" charset="0"/>
          </a:endParaRPr>
        </a:p>
      </dgm:t>
    </dgm:pt>
    <dgm:pt modelId="{7E0D7511-3804-7245-A6F9-B4CBEBB898BF}" type="parTrans" cxnId="{FE8656A9-F8DF-AF41-A0B4-B26105EEE421}">
      <dgm:prSet/>
      <dgm:spPr/>
      <dgm:t>
        <a:bodyPr/>
        <a:lstStyle/>
        <a:p>
          <a:endParaRPr lang="en-US">
            <a:solidFill>
              <a:srgbClr val="385C8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484391F-C43E-834B-A105-C9D5EC6B8AEE}" type="sibTrans" cxnId="{FE8656A9-F8DF-AF41-A0B4-B26105EEE421}">
      <dgm:prSet/>
      <dgm:spPr/>
      <dgm:t>
        <a:bodyPr/>
        <a:lstStyle/>
        <a:p>
          <a:endParaRPr lang="en-US">
            <a:solidFill>
              <a:srgbClr val="385C8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A9C8CE7-DEF8-1F4F-9BE6-8DD580C9E88A}" type="pres">
      <dgm:prSet presAssocID="{2F0FB000-9837-794E-AA65-1E5074EDC2F6}" presName="Name0" presStyleCnt="0">
        <dgm:presLayoutVars>
          <dgm:dir/>
          <dgm:resizeHandles val="exact"/>
        </dgm:presLayoutVars>
      </dgm:prSet>
      <dgm:spPr/>
    </dgm:pt>
    <dgm:pt modelId="{91CC2DA0-81ED-3844-A8D1-DB43A5E40C98}" type="pres">
      <dgm:prSet presAssocID="{F6EDE38B-1E8F-A44F-82BA-EF2FC993EBA5}" presName="node" presStyleLbl="node1" presStyleIdx="0" presStyleCnt="6">
        <dgm:presLayoutVars>
          <dgm:bulletEnabled val="1"/>
        </dgm:presLayoutVars>
      </dgm:prSet>
      <dgm:spPr/>
    </dgm:pt>
    <dgm:pt modelId="{E5D3A777-6719-ED43-882C-5F8D1BE34BE7}" type="pres">
      <dgm:prSet presAssocID="{EC40550D-BD43-CD40-ABEF-4C5187152737}" presName="sibTrans" presStyleLbl="sibTrans2D1" presStyleIdx="0" presStyleCnt="5"/>
      <dgm:spPr/>
    </dgm:pt>
    <dgm:pt modelId="{B8B53168-CE6B-8E41-A0E0-038E7A57086A}" type="pres">
      <dgm:prSet presAssocID="{EC40550D-BD43-CD40-ABEF-4C5187152737}" presName="connectorText" presStyleLbl="sibTrans2D1" presStyleIdx="0" presStyleCnt="5"/>
      <dgm:spPr/>
    </dgm:pt>
    <dgm:pt modelId="{36359CE1-2174-6045-B780-2AC2BE46DB45}" type="pres">
      <dgm:prSet presAssocID="{71AD0659-1D56-3242-8093-F57245A4702E}" presName="node" presStyleLbl="node1" presStyleIdx="1" presStyleCnt="6">
        <dgm:presLayoutVars>
          <dgm:bulletEnabled val="1"/>
        </dgm:presLayoutVars>
      </dgm:prSet>
      <dgm:spPr/>
    </dgm:pt>
    <dgm:pt modelId="{C5B3824B-C59E-3C46-B1CC-0255E4BB1A22}" type="pres">
      <dgm:prSet presAssocID="{1BAA7EB0-9986-A74D-914A-A0E34AFBE84E}" presName="sibTrans" presStyleLbl="sibTrans2D1" presStyleIdx="1" presStyleCnt="5"/>
      <dgm:spPr/>
    </dgm:pt>
    <dgm:pt modelId="{D608BBEA-0E50-324A-9395-1667E4FD0B1B}" type="pres">
      <dgm:prSet presAssocID="{1BAA7EB0-9986-A74D-914A-A0E34AFBE84E}" presName="connectorText" presStyleLbl="sibTrans2D1" presStyleIdx="1" presStyleCnt="5"/>
      <dgm:spPr/>
    </dgm:pt>
    <dgm:pt modelId="{FB245DD2-C7A7-4D4D-9B35-EA18C963EFDB}" type="pres">
      <dgm:prSet presAssocID="{C2E24669-00F6-A04E-B203-09C5F25D1785}" presName="node" presStyleLbl="node1" presStyleIdx="2" presStyleCnt="6">
        <dgm:presLayoutVars>
          <dgm:bulletEnabled val="1"/>
        </dgm:presLayoutVars>
      </dgm:prSet>
      <dgm:spPr/>
    </dgm:pt>
    <dgm:pt modelId="{EB0C7C90-7829-7E4F-A4E3-1FEC02924B71}" type="pres">
      <dgm:prSet presAssocID="{7FBB2CC2-48F9-6A4D-80A4-195636348DB0}" presName="sibTrans" presStyleLbl="sibTrans2D1" presStyleIdx="2" presStyleCnt="5"/>
      <dgm:spPr/>
    </dgm:pt>
    <dgm:pt modelId="{9E6FC00A-36AA-0843-BC83-B186263423D0}" type="pres">
      <dgm:prSet presAssocID="{7FBB2CC2-48F9-6A4D-80A4-195636348DB0}" presName="connectorText" presStyleLbl="sibTrans2D1" presStyleIdx="2" presStyleCnt="5"/>
      <dgm:spPr/>
    </dgm:pt>
    <dgm:pt modelId="{D2418FE6-912D-7049-BF78-ACE2B0209EDD}" type="pres">
      <dgm:prSet presAssocID="{48123F3B-980A-6A45-90BB-EB10AE4B6EF1}" presName="node" presStyleLbl="node1" presStyleIdx="3" presStyleCnt="6">
        <dgm:presLayoutVars>
          <dgm:bulletEnabled val="1"/>
        </dgm:presLayoutVars>
      </dgm:prSet>
      <dgm:spPr/>
    </dgm:pt>
    <dgm:pt modelId="{F4E30045-5F10-764D-8BE5-677780F19328}" type="pres">
      <dgm:prSet presAssocID="{33F9C4DD-AE03-0B49-BB61-46698E3539F8}" presName="sibTrans" presStyleLbl="sibTrans2D1" presStyleIdx="3" presStyleCnt="5"/>
      <dgm:spPr/>
    </dgm:pt>
    <dgm:pt modelId="{C1FD5EE1-7C36-4C48-A1DE-A0DD0C02DF6E}" type="pres">
      <dgm:prSet presAssocID="{33F9C4DD-AE03-0B49-BB61-46698E3539F8}" presName="connectorText" presStyleLbl="sibTrans2D1" presStyleIdx="3" presStyleCnt="5"/>
      <dgm:spPr/>
    </dgm:pt>
    <dgm:pt modelId="{65C98992-7994-0647-8A56-F1B522D9FF04}" type="pres">
      <dgm:prSet presAssocID="{96861B36-8272-B249-8143-59F0CE1FF16C}" presName="node" presStyleLbl="node1" presStyleIdx="4" presStyleCnt="6">
        <dgm:presLayoutVars>
          <dgm:bulletEnabled val="1"/>
        </dgm:presLayoutVars>
      </dgm:prSet>
      <dgm:spPr/>
    </dgm:pt>
    <dgm:pt modelId="{D44120F6-C694-0F4D-94AE-CECEF90C10A4}" type="pres">
      <dgm:prSet presAssocID="{95A418E8-9129-7346-B8AD-AEA9E14FC5E8}" presName="sibTrans" presStyleLbl="sibTrans2D1" presStyleIdx="4" presStyleCnt="5"/>
      <dgm:spPr/>
    </dgm:pt>
    <dgm:pt modelId="{736B2E32-C9D6-2348-8FD0-2C7BFB61EB87}" type="pres">
      <dgm:prSet presAssocID="{95A418E8-9129-7346-B8AD-AEA9E14FC5E8}" presName="connectorText" presStyleLbl="sibTrans2D1" presStyleIdx="4" presStyleCnt="5"/>
      <dgm:spPr/>
    </dgm:pt>
    <dgm:pt modelId="{6322DA78-D581-244C-865B-E716B7801D4B}" type="pres">
      <dgm:prSet presAssocID="{B1DFAE0B-EBCD-8B49-A7AD-D6F565D7A0C2}" presName="node" presStyleLbl="node1" presStyleIdx="5" presStyleCnt="6">
        <dgm:presLayoutVars>
          <dgm:bulletEnabled val="1"/>
        </dgm:presLayoutVars>
      </dgm:prSet>
      <dgm:spPr/>
    </dgm:pt>
  </dgm:ptLst>
  <dgm:cxnLst>
    <dgm:cxn modelId="{0578B818-6E18-4E49-881B-4BD201BFD52F}" type="presOf" srcId="{48123F3B-980A-6A45-90BB-EB10AE4B6EF1}" destId="{D2418FE6-912D-7049-BF78-ACE2B0209EDD}" srcOrd="0" destOrd="0" presId="urn:microsoft.com/office/officeart/2005/8/layout/process1"/>
    <dgm:cxn modelId="{7DD0D549-A110-6041-A229-B2A57085828C}" type="presOf" srcId="{7FBB2CC2-48F9-6A4D-80A4-195636348DB0}" destId="{9E6FC00A-36AA-0843-BC83-B186263423D0}" srcOrd="1" destOrd="0" presId="urn:microsoft.com/office/officeart/2005/8/layout/process1"/>
    <dgm:cxn modelId="{AE36F049-BEAE-6147-A6FD-1B974DADC7E0}" type="presOf" srcId="{96861B36-8272-B249-8143-59F0CE1FF16C}" destId="{65C98992-7994-0647-8A56-F1B522D9FF04}" srcOrd="0" destOrd="0" presId="urn:microsoft.com/office/officeart/2005/8/layout/process1"/>
    <dgm:cxn modelId="{3E8F0753-2913-274D-BB9C-32D619BBE04F}" type="presOf" srcId="{C2E24669-00F6-A04E-B203-09C5F25D1785}" destId="{FB245DD2-C7A7-4D4D-9B35-EA18C963EFDB}" srcOrd="0" destOrd="0" presId="urn:microsoft.com/office/officeart/2005/8/layout/process1"/>
    <dgm:cxn modelId="{CAC6C35F-A129-C342-ACA0-E3FE0F0ABB69}" type="presOf" srcId="{B1DFAE0B-EBCD-8B49-A7AD-D6F565D7A0C2}" destId="{6322DA78-D581-244C-865B-E716B7801D4B}" srcOrd="0" destOrd="0" presId="urn:microsoft.com/office/officeart/2005/8/layout/process1"/>
    <dgm:cxn modelId="{F0266663-3126-F746-A62C-37433580103C}" type="presOf" srcId="{1BAA7EB0-9986-A74D-914A-A0E34AFBE84E}" destId="{C5B3824B-C59E-3C46-B1CC-0255E4BB1A22}" srcOrd="0" destOrd="0" presId="urn:microsoft.com/office/officeart/2005/8/layout/process1"/>
    <dgm:cxn modelId="{281AE969-8C74-AE4A-8942-BF91595F7644}" type="presOf" srcId="{33F9C4DD-AE03-0B49-BB61-46698E3539F8}" destId="{C1FD5EE1-7C36-4C48-A1DE-A0DD0C02DF6E}" srcOrd="1" destOrd="0" presId="urn:microsoft.com/office/officeart/2005/8/layout/process1"/>
    <dgm:cxn modelId="{580A697B-EFD7-8548-92C7-1E69B9A059A6}" srcId="{2F0FB000-9837-794E-AA65-1E5074EDC2F6}" destId="{F6EDE38B-1E8F-A44F-82BA-EF2FC993EBA5}" srcOrd="0" destOrd="0" parTransId="{C3E72E12-133B-B14B-9060-83CC5772F455}" sibTransId="{EC40550D-BD43-CD40-ABEF-4C5187152737}"/>
    <dgm:cxn modelId="{0E7A4381-BAF9-9A4F-81CC-EDCF60618C29}" type="presOf" srcId="{95A418E8-9129-7346-B8AD-AEA9E14FC5E8}" destId="{736B2E32-C9D6-2348-8FD0-2C7BFB61EB87}" srcOrd="1" destOrd="0" presId="urn:microsoft.com/office/officeart/2005/8/layout/process1"/>
    <dgm:cxn modelId="{0045CE84-D0C6-A840-ABB8-FD99390F0C56}" type="presOf" srcId="{95A418E8-9129-7346-B8AD-AEA9E14FC5E8}" destId="{D44120F6-C694-0F4D-94AE-CECEF90C10A4}" srcOrd="0" destOrd="0" presId="urn:microsoft.com/office/officeart/2005/8/layout/process1"/>
    <dgm:cxn modelId="{A97A5993-650B-C846-9A52-AA99A948131B}" type="presOf" srcId="{EC40550D-BD43-CD40-ABEF-4C5187152737}" destId="{E5D3A777-6719-ED43-882C-5F8D1BE34BE7}" srcOrd="0" destOrd="0" presId="urn:microsoft.com/office/officeart/2005/8/layout/process1"/>
    <dgm:cxn modelId="{14433BA3-777D-5B4A-A429-80171DE9EDD1}" type="presOf" srcId="{2F0FB000-9837-794E-AA65-1E5074EDC2F6}" destId="{3A9C8CE7-DEF8-1F4F-9BE6-8DD580C9E88A}" srcOrd="0" destOrd="0" presId="urn:microsoft.com/office/officeart/2005/8/layout/process1"/>
    <dgm:cxn modelId="{DB334FA4-63F8-694A-A0BE-8E0EAB066215}" type="presOf" srcId="{33F9C4DD-AE03-0B49-BB61-46698E3539F8}" destId="{F4E30045-5F10-764D-8BE5-677780F19328}" srcOrd="0" destOrd="0" presId="urn:microsoft.com/office/officeart/2005/8/layout/process1"/>
    <dgm:cxn modelId="{FE8656A9-F8DF-AF41-A0B4-B26105EEE421}" srcId="{2F0FB000-9837-794E-AA65-1E5074EDC2F6}" destId="{B1DFAE0B-EBCD-8B49-A7AD-D6F565D7A0C2}" srcOrd="5" destOrd="0" parTransId="{7E0D7511-3804-7245-A6F9-B4CBEBB898BF}" sibTransId="{E484391F-C43E-834B-A105-C9D5EC6B8AEE}"/>
    <dgm:cxn modelId="{7FD8BCCA-19C4-BF4F-8C56-607DC8165F8F}" srcId="{2F0FB000-9837-794E-AA65-1E5074EDC2F6}" destId="{C2E24669-00F6-A04E-B203-09C5F25D1785}" srcOrd="2" destOrd="0" parTransId="{E84B4439-86A5-D94E-BDDA-498EEC0E2004}" sibTransId="{7FBB2CC2-48F9-6A4D-80A4-195636348DB0}"/>
    <dgm:cxn modelId="{E0CC4FCF-44D1-EC42-8C4C-60FE471380A3}" type="presOf" srcId="{1BAA7EB0-9986-A74D-914A-A0E34AFBE84E}" destId="{D608BBEA-0E50-324A-9395-1667E4FD0B1B}" srcOrd="1" destOrd="0" presId="urn:microsoft.com/office/officeart/2005/8/layout/process1"/>
    <dgm:cxn modelId="{298B92D0-4DD0-5349-AB38-7A1FFEEB5019}" type="presOf" srcId="{EC40550D-BD43-CD40-ABEF-4C5187152737}" destId="{B8B53168-CE6B-8E41-A0E0-038E7A57086A}" srcOrd="1" destOrd="0" presId="urn:microsoft.com/office/officeart/2005/8/layout/process1"/>
    <dgm:cxn modelId="{A34E43D2-55A3-FC42-B826-3FF03CA96F61}" type="presOf" srcId="{71AD0659-1D56-3242-8093-F57245A4702E}" destId="{36359CE1-2174-6045-B780-2AC2BE46DB45}" srcOrd="0" destOrd="0" presId="urn:microsoft.com/office/officeart/2005/8/layout/process1"/>
    <dgm:cxn modelId="{77750CD7-3BB0-7449-8D5F-3498F960B313}" srcId="{2F0FB000-9837-794E-AA65-1E5074EDC2F6}" destId="{96861B36-8272-B249-8143-59F0CE1FF16C}" srcOrd="4" destOrd="0" parTransId="{EF4AF7A4-8616-9742-B82F-41E0BE4DEADE}" sibTransId="{95A418E8-9129-7346-B8AD-AEA9E14FC5E8}"/>
    <dgm:cxn modelId="{A0E56CD9-627A-CF4C-B85B-44396F7E5371}" srcId="{2F0FB000-9837-794E-AA65-1E5074EDC2F6}" destId="{71AD0659-1D56-3242-8093-F57245A4702E}" srcOrd="1" destOrd="0" parTransId="{4864D85A-A0C5-2947-842E-527718CF7967}" sibTransId="{1BAA7EB0-9986-A74D-914A-A0E34AFBE84E}"/>
    <dgm:cxn modelId="{E8FA0FEF-DEED-5748-A255-5EB835BE70F4}" srcId="{2F0FB000-9837-794E-AA65-1E5074EDC2F6}" destId="{48123F3B-980A-6A45-90BB-EB10AE4B6EF1}" srcOrd="3" destOrd="0" parTransId="{6672B7D5-A720-DE40-9025-FABD9248EFDC}" sibTransId="{33F9C4DD-AE03-0B49-BB61-46698E3539F8}"/>
    <dgm:cxn modelId="{19D25CFB-7A9D-054D-A12A-B66F47A56391}" type="presOf" srcId="{7FBB2CC2-48F9-6A4D-80A4-195636348DB0}" destId="{EB0C7C90-7829-7E4F-A4E3-1FEC02924B71}" srcOrd="0" destOrd="0" presId="urn:microsoft.com/office/officeart/2005/8/layout/process1"/>
    <dgm:cxn modelId="{16D4ACFD-E2F1-3D49-AE5F-C9C6B4EAC7EE}" type="presOf" srcId="{F6EDE38B-1E8F-A44F-82BA-EF2FC993EBA5}" destId="{91CC2DA0-81ED-3844-A8D1-DB43A5E40C98}" srcOrd="0" destOrd="0" presId="urn:microsoft.com/office/officeart/2005/8/layout/process1"/>
    <dgm:cxn modelId="{818F60BA-30CE-5049-964C-663EACE713E2}" type="presParOf" srcId="{3A9C8CE7-DEF8-1F4F-9BE6-8DD580C9E88A}" destId="{91CC2DA0-81ED-3844-A8D1-DB43A5E40C98}" srcOrd="0" destOrd="0" presId="urn:microsoft.com/office/officeart/2005/8/layout/process1"/>
    <dgm:cxn modelId="{D8097A57-C583-EB4B-A71B-89E9F3CB8AE3}" type="presParOf" srcId="{3A9C8CE7-DEF8-1F4F-9BE6-8DD580C9E88A}" destId="{E5D3A777-6719-ED43-882C-5F8D1BE34BE7}" srcOrd="1" destOrd="0" presId="urn:microsoft.com/office/officeart/2005/8/layout/process1"/>
    <dgm:cxn modelId="{AC05CEF8-E950-A349-ABD4-3B02C4C562E6}" type="presParOf" srcId="{E5D3A777-6719-ED43-882C-5F8D1BE34BE7}" destId="{B8B53168-CE6B-8E41-A0E0-038E7A57086A}" srcOrd="0" destOrd="0" presId="urn:microsoft.com/office/officeart/2005/8/layout/process1"/>
    <dgm:cxn modelId="{6B2D4964-BF47-074F-A2B2-AEC3F2250230}" type="presParOf" srcId="{3A9C8CE7-DEF8-1F4F-9BE6-8DD580C9E88A}" destId="{36359CE1-2174-6045-B780-2AC2BE46DB45}" srcOrd="2" destOrd="0" presId="urn:microsoft.com/office/officeart/2005/8/layout/process1"/>
    <dgm:cxn modelId="{875D0872-C807-904E-8649-B4077EE7EC4C}" type="presParOf" srcId="{3A9C8CE7-DEF8-1F4F-9BE6-8DD580C9E88A}" destId="{C5B3824B-C59E-3C46-B1CC-0255E4BB1A22}" srcOrd="3" destOrd="0" presId="urn:microsoft.com/office/officeart/2005/8/layout/process1"/>
    <dgm:cxn modelId="{74F90326-F0C9-F746-AEDB-3BDE54F5F8F4}" type="presParOf" srcId="{C5B3824B-C59E-3C46-B1CC-0255E4BB1A22}" destId="{D608BBEA-0E50-324A-9395-1667E4FD0B1B}" srcOrd="0" destOrd="0" presId="urn:microsoft.com/office/officeart/2005/8/layout/process1"/>
    <dgm:cxn modelId="{0A30C757-7BE5-8F43-B229-0AF51691B13F}" type="presParOf" srcId="{3A9C8CE7-DEF8-1F4F-9BE6-8DD580C9E88A}" destId="{FB245DD2-C7A7-4D4D-9B35-EA18C963EFDB}" srcOrd="4" destOrd="0" presId="urn:microsoft.com/office/officeart/2005/8/layout/process1"/>
    <dgm:cxn modelId="{4D9AD63F-47DD-6746-9D25-C095F8A41966}" type="presParOf" srcId="{3A9C8CE7-DEF8-1F4F-9BE6-8DD580C9E88A}" destId="{EB0C7C90-7829-7E4F-A4E3-1FEC02924B71}" srcOrd="5" destOrd="0" presId="urn:microsoft.com/office/officeart/2005/8/layout/process1"/>
    <dgm:cxn modelId="{DEE84AFA-5BF5-6448-A93C-017E4519D8A0}" type="presParOf" srcId="{EB0C7C90-7829-7E4F-A4E3-1FEC02924B71}" destId="{9E6FC00A-36AA-0843-BC83-B186263423D0}" srcOrd="0" destOrd="0" presId="urn:microsoft.com/office/officeart/2005/8/layout/process1"/>
    <dgm:cxn modelId="{B6CA6C3C-8DD8-154F-A5DE-E1B609A03584}" type="presParOf" srcId="{3A9C8CE7-DEF8-1F4F-9BE6-8DD580C9E88A}" destId="{D2418FE6-912D-7049-BF78-ACE2B0209EDD}" srcOrd="6" destOrd="0" presId="urn:microsoft.com/office/officeart/2005/8/layout/process1"/>
    <dgm:cxn modelId="{B25F5BD2-6262-B244-8E16-06F26B11645C}" type="presParOf" srcId="{3A9C8CE7-DEF8-1F4F-9BE6-8DD580C9E88A}" destId="{F4E30045-5F10-764D-8BE5-677780F19328}" srcOrd="7" destOrd="0" presId="urn:microsoft.com/office/officeart/2005/8/layout/process1"/>
    <dgm:cxn modelId="{3C85821F-78A5-8A40-B3AA-02C0CF647629}" type="presParOf" srcId="{F4E30045-5F10-764D-8BE5-677780F19328}" destId="{C1FD5EE1-7C36-4C48-A1DE-A0DD0C02DF6E}" srcOrd="0" destOrd="0" presId="urn:microsoft.com/office/officeart/2005/8/layout/process1"/>
    <dgm:cxn modelId="{DF05FF6D-475E-5E46-825A-1452588832FB}" type="presParOf" srcId="{3A9C8CE7-DEF8-1F4F-9BE6-8DD580C9E88A}" destId="{65C98992-7994-0647-8A56-F1B522D9FF04}" srcOrd="8" destOrd="0" presId="urn:microsoft.com/office/officeart/2005/8/layout/process1"/>
    <dgm:cxn modelId="{16FF6B55-9333-924E-BC4F-452F7D045F51}" type="presParOf" srcId="{3A9C8CE7-DEF8-1F4F-9BE6-8DD580C9E88A}" destId="{D44120F6-C694-0F4D-94AE-CECEF90C10A4}" srcOrd="9" destOrd="0" presId="urn:microsoft.com/office/officeart/2005/8/layout/process1"/>
    <dgm:cxn modelId="{BF5D406B-A3AF-6746-83AC-4B11056F3A41}" type="presParOf" srcId="{D44120F6-C694-0F4D-94AE-CECEF90C10A4}" destId="{736B2E32-C9D6-2348-8FD0-2C7BFB61EB87}" srcOrd="0" destOrd="0" presId="urn:microsoft.com/office/officeart/2005/8/layout/process1"/>
    <dgm:cxn modelId="{225D62DA-BD86-964D-9BC9-99F73A0D2F30}" type="presParOf" srcId="{3A9C8CE7-DEF8-1F4F-9BE6-8DD580C9E88A}" destId="{6322DA78-D581-244C-865B-E716B7801D4B}" srcOrd="10" destOrd="0" presId="urn:microsoft.com/office/officeart/2005/8/layout/process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C2DA0-81ED-3844-A8D1-DB43A5E40C98}">
      <dsp:nvSpPr>
        <dsp:cNvPr id="0" name=""/>
        <dsp:cNvSpPr/>
      </dsp:nvSpPr>
      <dsp:spPr>
        <a:xfrm>
          <a:off x="0" y="2312183"/>
          <a:ext cx="1264557" cy="79430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" panose="02000000000000000000" pitchFamily="2" charset="0"/>
              <a:ea typeface="Roboto" panose="02000000000000000000" pitchFamily="2" charset="0"/>
              <a:cs typeface="Arial" charset="0"/>
            </a:rPr>
            <a:t>State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" panose="02000000000000000000" pitchFamily="2" charset="0"/>
              <a:ea typeface="Roboto" panose="02000000000000000000" pitchFamily="2" charset="0"/>
              <a:cs typeface="Arial" charset="0"/>
            </a:rPr>
            <a:t>question</a:t>
          </a:r>
        </a:p>
      </dsp:txBody>
      <dsp:txXfrm>
        <a:off x="23264" y="2335447"/>
        <a:ext cx="1218029" cy="747772"/>
      </dsp:txXfrm>
    </dsp:sp>
    <dsp:sp modelId="{E5D3A777-6719-ED43-882C-5F8D1BE34BE7}">
      <dsp:nvSpPr>
        <dsp:cNvPr id="0" name=""/>
        <dsp:cNvSpPr/>
      </dsp:nvSpPr>
      <dsp:spPr>
        <a:xfrm>
          <a:off x="1391012" y="2552528"/>
          <a:ext cx="268086" cy="31361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>
            <a:solidFill>
              <a:srgbClr val="385C8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391012" y="2615250"/>
        <a:ext cx="187660" cy="188166"/>
      </dsp:txXfrm>
    </dsp:sp>
    <dsp:sp modelId="{36359CE1-2174-6045-B780-2AC2BE46DB45}">
      <dsp:nvSpPr>
        <dsp:cNvPr id="0" name=""/>
        <dsp:cNvSpPr/>
      </dsp:nvSpPr>
      <dsp:spPr>
        <a:xfrm>
          <a:off x="1770380" y="2312183"/>
          <a:ext cx="1264557" cy="794300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" panose="02000000000000000000" pitchFamily="2" charset="0"/>
              <a:ea typeface="Roboto" panose="02000000000000000000" pitchFamily="2" charset="0"/>
              <a:cs typeface="Arial" charset="0"/>
            </a:rPr>
            <a:t>Collect data</a:t>
          </a:r>
        </a:p>
      </dsp:txBody>
      <dsp:txXfrm>
        <a:off x="1793644" y="2335447"/>
        <a:ext cx="1218029" cy="747772"/>
      </dsp:txXfrm>
    </dsp:sp>
    <dsp:sp modelId="{C5B3824B-C59E-3C46-B1CC-0255E4BB1A22}">
      <dsp:nvSpPr>
        <dsp:cNvPr id="0" name=""/>
        <dsp:cNvSpPr/>
      </dsp:nvSpPr>
      <dsp:spPr>
        <a:xfrm>
          <a:off x="3161393" y="2552528"/>
          <a:ext cx="268086" cy="31361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>
            <a:solidFill>
              <a:srgbClr val="385C8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3161393" y="2615250"/>
        <a:ext cx="187660" cy="188166"/>
      </dsp:txXfrm>
    </dsp:sp>
    <dsp:sp modelId="{FB245DD2-C7A7-4D4D-9B35-EA18C963EFDB}">
      <dsp:nvSpPr>
        <dsp:cNvPr id="0" name=""/>
        <dsp:cNvSpPr/>
      </dsp:nvSpPr>
      <dsp:spPr>
        <a:xfrm>
          <a:off x="3540760" y="2312183"/>
          <a:ext cx="1264557" cy="79430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Roboto" panose="02000000000000000000" pitchFamily="2" charset="0"/>
              <a:ea typeface="Roboto" panose="02000000000000000000" pitchFamily="2" charset="0"/>
              <a:cs typeface="Arial" charset="0"/>
            </a:rPr>
            <a:t>Record data</a:t>
          </a:r>
          <a:endParaRPr lang="en-US" sz="1800" kern="1200" dirty="0">
            <a:latin typeface="Roboto" panose="02000000000000000000" pitchFamily="2" charset="0"/>
            <a:ea typeface="Roboto" panose="02000000000000000000" pitchFamily="2" charset="0"/>
            <a:cs typeface="Arial" charset="0"/>
          </a:endParaRPr>
        </a:p>
      </dsp:txBody>
      <dsp:txXfrm>
        <a:off x="3564024" y="2335447"/>
        <a:ext cx="1218029" cy="747772"/>
      </dsp:txXfrm>
    </dsp:sp>
    <dsp:sp modelId="{EB0C7C90-7829-7E4F-A4E3-1FEC02924B71}">
      <dsp:nvSpPr>
        <dsp:cNvPr id="0" name=""/>
        <dsp:cNvSpPr/>
      </dsp:nvSpPr>
      <dsp:spPr>
        <a:xfrm>
          <a:off x="4931773" y="2552528"/>
          <a:ext cx="268086" cy="31361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>
            <a:solidFill>
              <a:srgbClr val="385C8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931773" y="2615250"/>
        <a:ext cx="187660" cy="188166"/>
      </dsp:txXfrm>
    </dsp:sp>
    <dsp:sp modelId="{D2418FE6-912D-7049-BF78-ACE2B0209EDD}">
      <dsp:nvSpPr>
        <dsp:cNvPr id="0" name=""/>
        <dsp:cNvSpPr/>
      </dsp:nvSpPr>
      <dsp:spPr>
        <a:xfrm>
          <a:off x="5311140" y="2312183"/>
          <a:ext cx="1264557" cy="794300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Roboto" panose="02000000000000000000" pitchFamily="2" charset="0"/>
              <a:ea typeface="Roboto" panose="02000000000000000000" pitchFamily="2" charset="0"/>
              <a:cs typeface="Arial" charset="0"/>
            </a:rPr>
            <a:t>Process data</a:t>
          </a:r>
          <a:endParaRPr lang="en-US" sz="1800" kern="1200" dirty="0">
            <a:latin typeface="Roboto" panose="02000000000000000000" pitchFamily="2" charset="0"/>
            <a:ea typeface="Roboto" panose="02000000000000000000" pitchFamily="2" charset="0"/>
            <a:cs typeface="Arial" charset="0"/>
          </a:endParaRPr>
        </a:p>
      </dsp:txBody>
      <dsp:txXfrm>
        <a:off x="5334404" y="2335447"/>
        <a:ext cx="1218029" cy="747772"/>
      </dsp:txXfrm>
    </dsp:sp>
    <dsp:sp modelId="{F4E30045-5F10-764D-8BE5-677780F19328}">
      <dsp:nvSpPr>
        <dsp:cNvPr id="0" name=""/>
        <dsp:cNvSpPr/>
      </dsp:nvSpPr>
      <dsp:spPr>
        <a:xfrm>
          <a:off x="6702153" y="2552528"/>
          <a:ext cx="268086" cy="31361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>
            <a:solidFill>
              <a:srgbClr val="385C8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6702153" y="2615250"/>
        <a:ext cx="187660" cy="188166"/>
      </dsp:txXfrm>
    </dsp:sp>
    <dsp:sp modelId="{65C98992-7994-0647-8A56-F1B522D9FF04}">
      <dsp:nvSpPr>
        <dsp:cNvPr id="0" name=""/>
        <dsp:cNvSpPr/>
      </dsp:nvSpPr>
      <dsp:spPr>
        <a:xfrm>
          <a:off x="7081520" y="2312183"/>
          <a:ext cx="1264557" cy="7943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" panose="02000000000000000000" pitchFamily="2" charset="0"/>
              <a:ea typeface="Roboto" panose="02000000000000000000" pitchFamily="2" charset="0"/>
              <a:cs typeface="Arial" charset="0"/>
            </a:rPr>
            <a:t>Represent data</a:t>
          </a:r>
        </a:p>
      </dsp:txBody>
      <dsp:txXfrm>
        <a:off x="7104784" y="2335447"/>
        <a:ext cx="1218029" cy="747772"/>
      </dsp:txXfrm>
    </dsp:sp>
    <dsp:sp modelId="{D44120F6-C694-0F4D-94AE-CECEF90C10A4}">
      <dsp:nvSpPr>
        <dsp:cNvPr id="0" name=""/>
        <dsp:cNvSpPr/>
      </dsp:nvSpPr>
      <dsp:spPr>
        <a:xfrm>
          <a:off x="8472533" y="2552528"/>
          <a:ext cx="268086" cy="31361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>
            <a:solidFill>
              <a:srgbClr val="385C8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8472533" y="2615250"/>
        <a:ext cx="187660" cy="188166"/>
      </dsp:txXfrm>
    </dsp:sp>
    <dsp:sp modelId="{6322DA78-D581-244C-865B-E716B7801D4B}">
      <dsp:nvSpPr>
        <dsp:cNvPr id="0" name=""/>
        <dsp:cNvSpPr/>
      </dsp:nvSpPr>
      <dsp:spPr>
        <a:xfrm>
          <a:off x="8851900" y="2312183"/>
          <a:ext cx="1264557" cy="7943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Roboto" panose="02000000000000000000" pitchFamily="2" charset="0"/>
              <a:ea typeface="Roboto" panose="02000000000000000000" pitchFamily="2" charset="0"/>
              <a:cs typeface="Arial" charset="0"/>
            </a:rPr>
            <a:t>Interpret results</a:t>
          </a:r>
          <a:endParaRPr lang="en-US" sz="1800" kern="1200" dirty="0">
            <a:latin typeface="Roboto" panose="02000000000000000000" pitchFamily="2" charset="0"/>
            <a:ea typeface="Roboto" panose="02000000000000000000" pitchFamily="2" charset="0"/>
            <a:cs typeface="Arial" charset="0"/>
          </a:endParaRPr>
        </a:p>
      </dsp:txBody>
      <dsp:txXfrm>
        <a:off x="8875164" y="2335447"/>
        <a:ext cx="1218029" cy="747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1E19-33EA-8145-86A2-94212F5E5579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28DE-9D76-7243-A495-128D2BE5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1E19-33EA-8145-86A2-94212F5E5579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28DE-9D76-7243-A495-128D2BE5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7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1E19-33EA-8145-86A2-94212F5E5579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28DE-9D76-7243-A495-128D2BE5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2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1E19-33EA-8145-86A2-94212F5E5579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28DE-9D76-7243-A495-128D2BE5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0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1E19-33EA-8145-86A2-94212F5E5579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28DE-9D76-7243-A495-128D2BE5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9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1E19-33EA-8145-86A2-94212F5E5579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28DE-9D76-7243-A495-128D2BE5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9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1E19-33EA-8145-86A2-94212F5E5579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28DE-9D76-7243-A495-128D2BE5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1E19-33EA-8145-86A2-94212F5E5579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28DE-9D76-7243-A495-128D2BE5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8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1E19-33EA-8145-86A2-94212F5E5579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28DE-9D76-7243-A495-128D2BE5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7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1E19-33EA-8145-86A2-94212F5E5579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28DE-9D76-7243-A495-128D2BE5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6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1E19-33EA-8145-86A2-94212F5E5579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28DE-9D76-7243-A495-128D2BE5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2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F1E19-33EA-8145-86A2-94212F5E5579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28DE-9D76-7243-A495-128D2BE5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0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3B63A24-670F-FD4E-9AEA-E4055BB83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7007111"/>
              </p:ext>
            </p:extLst>
          </p:nvPr>
        </p:nvGraphicFramePr>
        <p:xfrm>
          <a:off x="986971" y="719666"/>
          <a:ext cx="101164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1AF482EA-BB9E-AD4C-840A-7F8D5645F581}"/>
              </a:ext>
            </a:extLst>
          </p:cNvPr>
          <p:cNvSpPr/>
          <p:nvPr/>
        </p:nvSpPr>
        <p:spPr>
          <a:xfrm rot="16200000">
            <a:off x="7398657" y="2630715"/>
            <a:ext cx="921658" cy="3352800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96CC9-4F3F-314A-9ADC-D328D333A834}"/>
              </a:ext>
            </a:extLst>
          </p:cNvPr>
          <p:cNvSpPr txBox="1"/>
          <p:nvPr/>
        </p:nvSpPr>
        <p:spPr>
          <a:xfrm>
            <a:off x="7017657" y="4803953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0409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FF9B349-0A74-484E-B726-E5CBE21C0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22998"/>
              </p:ext>
            </p:extLst>
          </p:nvPr>
        </p:nvGraphicFramePr>
        <p:xfrm>
          <a:off x="408791" y="65368"/>
          <a:ext cx="11295529" cy="6637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1223">
                  <a:extLst>
                    <a:ext uri="{9D8B030D-6E8A-4147-A177-3AD203B41FA5}">
                      <a16:colId xmlns:a16="http://schemas.microsoft.com/office/drawing/2014/main" val="3322975533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3255803099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944489983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1312000484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2232887992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4160996259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1707800382"/>
                    </a:ext>
                  </a:extLst>
                </a:gridCol>
              </a:tblGrid>
              <a:tr h="51826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participant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period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jump height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61010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treatment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A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04925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treatment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A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8812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placebo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937582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placebo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312803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placebo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A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608901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placebo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A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653950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treatment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402671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treatment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228790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treatment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A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765272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treatment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A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30057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placebo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704527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placebo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370547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placebo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A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411498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placebo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A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799580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treatment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074358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treatment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673261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25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83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FF9B349-0A74-484E-B726-E5CBE21C02FF}"/>
              </a:ext>
            </a:extLst>
          </p:cNvPr>
          <p:cNvGraphicFramePr>
            <a:graphicFrameLocks noGrp="1"/>
          </p:cNvGraphicFramePr>
          <p:nvPr/>
        </p:nvGraphicFramePr>
        <p:xfrm>
          <a:off x="227622" y="355824"/>
          <a:ext cx="11659577" cy="207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798">
                  <a:extLst>
                    <a:ext uri="{9D8B030D-6E8A-4147-A177-3AD203B41FA5}">
                      <a16:colId xmlns:a16="http://schemas.microsoft.com/office/drawing/2014/main" val="3322975533"/>
                    </a:ext>
                  </a:extLst>
                </a:gridCol>
                <a:gridCol w="1027673">
                  <a:extLst>
                    <a:ext uri="{9D8B030D-6E8A-4147-A177-3AD203B41FA5}">
                      <a16:colId xmlns:a16="http://schemas.microsoft.com/office/drawing/2014/main" val="751685519"/>
                    </a:ext>
                  </a:extLst>
                </a:gridCol>
                <a:gridCol w="1000269">
                  <a:extLst>
                    <a:ext uri="{9D8B030D-6E8A-4147-A177-3AD203B41FA5}">
                      <a16:colId xmlns:a16="http://schemas.microsoft.com/office/drawing/2014/main" val="944489983"/>
                    </a:ext>
                  </a:extLst>
                </a:gridCol>
                <a:gridCol w="1055078">
                  <a:extLst>
                    <a:ext uri="{9D8B030D-6E8A-4147-A177-3AD203B41FA5}">
                      <a16:colId xmlns:a16="http://schemas.microsoft.com/office/drawing/2014/main" val="1312000484"/>
                    </a:ext>
                  </a:extLst>
                </a:gridCol>
                <a:gridCol w="1123589">
                  <a:extLst>
                    <a:ext uri="{9D8B030D-6E8A-4147-A177-3AD203B41FA5}">
                      <a16:colId xmlns:a16="http://schemas.microsoft.com/office/drawing/2014/main" val="2232887992"/>
                    </a:ext>
                  </a:extLst>
                </a:gridCol>
                <a:gridCol w="1068780">
                  <a:extLst>
                    <a:ext uri="{9D8B030D-6E8A-4147-A177-3AD203B41FA5}">
                      <a16:colId xmlns:a16="http://schemas.microsoft.com/office/drawing/2014/main" val="4160996259"/>
                    </a:ext>
                  </a:extLst>
                </a:gridCol>
                <a:gridCol w="1055078">
                  <a:extLst>
                    <a:ext uri="{9D8B030D-6E8A-4147-A177-3AD203B41FA5}">
                      <a16:colId xmlns:a16="http://schemas.microsoft.com/office/drawing/2014/main" val="4090364969"/>
                    </a:ext>
                  </a:extLst>
                </a:gridCol>
                <a:gridCol w="1055078">
                  <a:extLst>
                    <a:ext uri="{9D8B030D-6E8A-4147-A177-3AD203B41FA5}">
                      <a16:colId xmlns:a16="http://schemas.microsoft.com/office/drawing/2014/main" val="3768375310"/>
                    </a:ext>
                  </a:extLst>
                </a:gridCol>
                <a:gridCol w="1055078">
                  <a:extLst>
                    <a:ext uri="{9D8B030D-6E8A-4147-A177-3AD203B41FA5}">
                      <a16:colId xmlns:a16="http://schemas.microsoft.com/office/drawing/2014/main" val="2890537191"/>
                    </a:ext>
                  </a:extLst>
                </a:gridCol>
                <a:gridCol w="1055078">
                  <a:extLst>
                    <a:ext uri="{9D8B030D-6E8A-4147-A177-3AD203B41FA5}">
                      <a16:colId xmlns:a16="http://schemas.microsoft.com/office/drawing/2014/main" val="147138170"/>
                    </a:ext>
                  </a:extLst>
                </a:gridCol>
                <a:gridCol w="1055078">
                  <a:extLst>
                    <a:ext uri="{9D8B030D-6E8A-4147-A177-3AD203B41FA5}">
                      <a16:colId xmlns:a16="http://schemas.microsoft.com/office/drawing/2014/main" val="2990755386"/>
                    </a:ext>
                  </a:extLst>
                </a:gridCol>
              </a:tblGrid>
              <a:tr h="5512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participant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p1_t1_jh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p1_t2_jh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p2_t1_jh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p2_t2_jh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p1_t1_pn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p1_t2_pn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p2_t1_pn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p2_t2_pn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61010"/>
                  </a:ext>
                </a:extLst>
              </a:tr>
              <a:tr h="3804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04925"/>
                  </a:ext>
                </a:extLst>
              </a:tr>
              <a:tr h="3804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8812"/>
                  </a:ext>
                </a:extLst>
              </a:tr>
              <a:tr h="3804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937582"/>
                  </a:ext>
                </a:extLst>
              </a:tr>
              <a:tr h="3804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12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63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FF9B349-0A74-484E-B726-E5CBE21C0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98494"/>
              </p:ext>
            </p:extLst>
          </p:nvPr>
        </p:nvGraphicFramePr>
        <p:xfrm>
          <a:off x="1255059" y="294882"/>
          <a:ext cx="9681882" cy="5910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1223">
                  <a:extLst>
                    <a:ext uri="{9D8B030D-6E8A-4147-A177-3AD203B41FA5}">
                      <a16:colId xmlns:a16="http://schemas.microsoft.com/office/drawing/2014/main" val="3322975533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3255803099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944489983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1312000484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2232887992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4160996259"/>
                    </a:ext>
                  </a:extLst>
                </a:gridCol>
              </a:tblGrid>
              <a:tr h="51826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participant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fatigue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soreness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61010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904925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58812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Source Sans Pro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937582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312803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608901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653950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402671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765272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130057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704527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370547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Source Sans Pro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411498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799580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074358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25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FF9B349-0A74-484E-B726-E5CBE21C0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0376"/>
              </p:ext>
            </p:extLst>
          </p:nvPr>
        </p:nvGraphicFramePr>
        <p:xfrm>
          <a:off x="1255059" y="294882"/>
          <a:ext cx="9681882" cy="5910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1223">
                  <a:extLst>
                    <a:ext uri="{9D8B030D-6E8A-4147-A177-3AD203B41FA5}">
                      <a16:colId xmlns:a16="http://schemas.microsoft.com/office/drawing/2014/main" val="3322975533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3255803099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944489983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1312000484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2232887992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4160996259"/>
                    </a:ext>
                  </a:extLst>
                </a:gridCol>
              </a:tblGrid>
              <a:tr h="51826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participant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fatigue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soreness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61010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904925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58812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Source Sans Pro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5470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937582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312803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608901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653950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402671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765272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130057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704527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370547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Source Sans Pro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411498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799580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074358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25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74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FF9B349-0A74-484E-B726-E5CBE21C0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05556"/>
              </p:ext>
            </p:extLst>
          </p:nvPr>
        </p:nvGraphicFramePr>
        <p:xfrm>
          <a:off x="1255059" y="294882"/>
          <a:ext cx="9681882" cy="5195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1223">
                  <a:extLst>
                    <a:ext uri="{9D8B030D-6E8A-4147-A177-3AD203B41FA5}">
                      <a16:colId xmlns:a16="http://schemas.microsoft.com/office/drawing/2014/main" val="3322975533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3255803099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944489983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1312000484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2232887992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4160996259"/>
                    </a:ext>
                  </a:extLst>
                </a:gridCol>
              </a:tblGrid>
              <a:tr h="51826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participant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fatigue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soreness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61010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904925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58812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312803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608901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653950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402671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765272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704527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370547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Source Sans Pro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411498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799580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074358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251041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CA51BC-3872-BE49-B7E0-6B6E80AF0BFF}"/>
              </a:ext>
            </a:extLst>
          </p:cNvPr>
          <p:cNvCxnSpPr>
            <a:cxnSpLocks/>
          </p:cNvCxnSpPr>
          <p:nvPr/>
        </p:nvCxnSpPr>
        <p:spPr>
          <a:xfrm>
            <a:off x="1255059" y="1551563"/>
            <a:ext cx="96818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906E7D-CD91-F64A-8DB7-232E89302CB0}"/>
              </a:ext>
            </a:extLst>
          </p:cNvPr>
          <p:cNvCxnSpPr>
            <a:cxnSpLocks/>
          </p:cNvCxnSpPr>
          <p:nvPr/>
        </p:nvCxnSpPr>
        <p:spPr>
          <a:xfrm>
            <a:off x="1255059" y="3312425"/>
            <a:ext cx="96818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94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BC622C61-7312-894E-A63A-28943197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223"/>
            <a:ext cx="5404789" cy="364355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5FE7C15-47CB-684E-9066-FAB139CDE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867" y="1751927"/>
            <a:ext cx="5960305" cy="34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7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6B5E49-C291-2742-83BF-DFAFC18A0C07}"/>
              </a:ext>
            </a:extLst>
          </p:cNvPr>
          <p:cNvGrpSpPr/>
          <p:nvPr/>
        </p:nvGrpSpPr>
        <p:grpSpPr>
          <a:xfrm>
            <a:off x="1774180" y="559302"/>
            <a:ext cx="8082508" cy="5748521"/>
            <a:chOff x="1774180" y="559302"/>
            <a:chExt cx="8082508" cy="5748521"/>
          </a:xfrm>
        </p:grpSpPr>
        <p:sp>
          <p:nvSpPr>
            <p:cNvPr id="5" name="Circular Arrow 4">
              <a:extLst>
                <a:ext uri="{FF2B5EF4-FFF2-40B4-BE49-F238E27FC236}">
                  <a16:creationId xmlns:a16="http://schemas.microsoft.com/office/drawing/2014/main" id="{D0F5795E-8AD2-C647-AE90-7DEB7C7A4190}"/>
                </a:ext>
              </a:extLst>
            </p:cNvPr>
            <p:cNvSpPr/>
            <p:nvPr/>
          </p:nvSpPr>
          <p:spPr>
            <a:xfrm>
              <a:off x="6860819" y="559302"/>
              <a:ext cx="2940084" cy="2915541"/>
            </a:xfrm>
            <a:prstGeom prst="circularArrow">
              <a:avLst>
                <a:gd name="adj1" fmla="val 4688"/>
                <a:gd name="adj2" fmla="val 299029"/>
                <a:gd name="adj3" fmla="val 2539295"/>
                <a:gd name="adj4" fmla="val 15812321"/>
                <a:gd name="adj5" fmla="val 5469"/>
              </a:avLst>
            </a:prstGeom>
            <a:solidFill>
              <a:schemeClr val="tx2"/>
            </a:solidFill>
            <a:ln>
              <a:solidFill>
                <a:srgbClr val="385C80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572435B-3314-A245-BA4E-345C1474BDCB}"/>
                </a:ext>
              </a:extLst>
            </p:cNvPr>
            <p:cNvSpPr/>
            <p:nvPr/>
          </p:nvSpPr>
          <p:spPr>
            <a:xfrm>
              <a:off x="4790486" y="559302"/>
              <a:ext cx="2164463" cy="2080469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0286" tIns="769233" rIns="670286" bIns="821355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charset="0"/>
                </a:rPr>
                <a:t>State question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46CFC89-56D9-DE44-AD8D-7FC9866084A9}"/>
                </a:ext>
              </a:extLst>
            </p:cNvPr>
            <p:cNvSpPr/>
            <p:nvPr/>
          </p:nvSpPr>
          <p:spPr>
            <a:xfrm>
              <a:off x="7044817" y="999808"/>
              <a:ext cx="2244326" cy="2202311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0286" tIns="769233" rIns="670286" bIns="821355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charset="0"/>
                </a:rPr>
                <a:t>Collect data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043B9CB-6D53-F646-8423-4AC24ACD97F0}"/>
                </a:ext>
              </a:extLst>
            </p:cNvPr>
            <p:cNvSpPr/>
            <p:nvPr/>
          </p:nvSpPr>
          <p:spPr>
            <a:xfrm>
              <a:off x="6954949" y="3200321"/>
              <a:ext cx="2502353" cy="2228693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0286" tIns="769233" rIns="670286" bIns="821355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charset="0"/>
                </a:rPr>
                <a:t>Clean and transform data</a:t>
              </a:r>
              <a:endParaRPr lang="en-US" sz="1600" kern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F357B1D-F229-064A-958A-8F339A237508}"/>
                </a:ext>
              </a:extLst>
            </p:cNvPr>
            <p:cNvSpPr/>
            <p:nvPr/>
          </p:nvSpPr>
          <p:spPr>
            <a:xfrm>
              <a:off x="4621540" y="3587303"/>
              <a:ext cx="2502353" cy="2228693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0286" tIns="769233" rIns="670286" bIns="821355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charset="0"/>
                </a:rPr>
                <a:t>Exploratory data analysis</a:t>
              </a:r>
              <a:endParaRPr lang="en-US" sz="1600" kern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56C6352-E70C-CD4F-98DB-080B00DE11D0}"/>
                </a:ext>
              </a:extLst>
            </p:cNvPr>
            <p:cNvSpPr/>
            <p:nvPr/>
          </p:nvSpPr>
          <p:spPr>
            <a:xfrm>
              <a:off x="2476589" y="3310039"/>
              <a:ext cx="2313897" cy="2097362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0286" tIns="769233" rIns="670286" bIns="821355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charset="0"/>
                </a:rPr>
                <a:t>Modelling and statistical analysis</a:t>
              </a:r>
              <a:endParaRPr lang="en-US" sz="1600" kern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79DC260-1720-C041-BCFD-D8EBF46BF56D}"/>
                </a:ext>
              </a:extLst>
            </p:cNvPr>
            <p:cNvSpPr/>
            <p:nvPr/>
          </p:nvSpPr>
          <p:spPr>
            <a:xfrm>
              <a:off x="2220686" y="999808"/>
              <a:ext cx="2618248" cy="2295339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chemeClr val="accent5"/>
            </a:solidFill>
            <a:ln w="19050"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0286" tIns="769233" rIns="670286" bIns="821355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charset="0"/>
                </a:rPr>
                <a:t>Interpret</a:t>
              </a:r>
            </a:p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charset="0"/>
                </a:rPr>
                <a:t>and</a:t>
              </a:r>
            </a:p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charset="0"/>
                </a:rPr>
                <a:t>Communicate</a:t>
              </a:r>
              <a:endParaRPr lang="en-US" sz="1600" kern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endParaRPr>
            </a:p>
          </p:txBody>
        </p:sp>
        <p:sp>
          <p:nvSpPr>
            <p:cNvPr id="15" name="Circular Arrow 14">
              <a:extLst>
                <a:ext uri="{FF2B5EF4-FFF2-40B4-BE49-F238E27FC236}">
                  <a16:creationId xmlns:a16="http://schemas.microsoft.com/office/drawing/2014/main" id="{2DB12BAD-D172-2E4E-8BB9-D4DE76FE0581}"/>
                </a:ext>
              </a:extLst>
            </p:cNvPr>
            <p:cNvSpPr/>
            <p:nvPr/>
          </p:nvSpPr>
          <p:spPr>
            <a:xfrm rot="3037497">
              <a:off x="6981251" y="3053582"/>
              <a:ext cx="2927400" cy="2823475"/>
            </a:xfrm>
            <a:prstGeom prst="circularArrow">
              <a:avLst>
                <a:gd name="adj1" fmla="val 4688"/>
                <a:gd name="adj2" fmla="val 299029"/>
                <a:gd name="adj3" fmla="val 2539295"/>
                <a:gd name="adj4" fmla="val 15948632"/>
                <a:gd name="adj5" fmla="val 5469"/>
              </a:avLst>
            </a:prstGeom>
            <a:solidFill>
              <a:schemeClr val="tx2"/>
            </a:solidFill>
            <a:ln>
              <a:solidFill>
                <a:srgbClr val="385C80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ircular Arrow 15">
              <a:extLst>
                <a:ext uri="{FF2B5EF4-FFF2-40B4-BE49-F238E27FC236}">
                  <a16:creationId xmlns:a16="http://schemas.microsoft.com/office/drawing/2014/main" id="{F02C7C89-95DA-C74B-938A-9D8C32C4D631}"/>
                </a:ext>
              </a:extLst>
            </p:cNvPr>
            <p:cNvSpPr/>
            <p:nvPr/>
          </p:nvSpPr>
          <p:spPr>
            <a:xfrm rot="6571040">
              <a:off x="4442063" y="3432385"/>
              <a:ext cx="2927400" cy="2823475"/>
            </a:xfrm>
            <a:prstGeom prst="circularArrow">
              <a:avLst>
                <a:gd name="adj1" fmla="val 4688"/>
                <a:gd name="adj2" fmla="val 299029"/>
                <a:gd name="adj3" fmla="val 2539295"/>
                <a:gd name="adj4" fmla="val 15948632"/>
                <a:gd name="adj5" fmla="val 5469"/>
              </a:avLst>
            </a:prstGeom>
            <a:solidFill>
              <a:schemeClr val="tx2"/>
            </a:solidFill>
            <a:ln>
              <a:solidFill>
                <a:srgbClr val="385C80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Circular Arrow 16">
              <a:extLst>
                <a:ext uri="{FF2B5EF4-FFF2-40B4-BE49-F238E27FC236}">
                  <a16:creationId xmlns:a16="http://schemas.microsoft.com/office/drawing/2014/main" id="{985E6FC3-C3AA-734F-8BF6-DDB3802602DB}"/>
                </a:ext>
              </a:extLst>
            </p:cNvPr>
            <p:cNvSpPr/>
            <p:nvPr/>
          </p:nvSpPr>
          <p:spPr>
            <a:xfrm rot="10800000">
              <a:off x="1996499" y="2946982"/>
              <a:ext cx="2927400" cy="2823475"/>
            </a:xfrm>
            <a:prstGeom prst="circularArrow">
              <a:avLst>
                <a:gd name="adj1" fmla="val 4688"/>
                <a:gd name="adj2" fmla="val 299029"/>
                <a:gd name="adj3" fmla="val 2539295"/>
                <a:gd name="adj4" fmla="val 15948632"/>
                <a:gd name="adj5" fmla="val 5469"/>
              </a:avLst>
            </a:prstGeom>
            <a:solidFill>
              <a:schemeClr val="tx2"/>
            </a:solidFill>
            <a:ln>
              <a:solidFill>
                <a:srgbClr val="385C80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ircular Arrow 17">
              <a:extLst>
                <a:ext uri="{FF2B5EF4-FFF2-40B4-BE49-F238E27FC236}">
                  <a16:creationId xmlns:a16="http://schemas.microsoft.com/office/drawing/2014/main" id="{F2C71F0A-6230-6640-B799-61F44A1F7942}"/>
                </a:ext>
              </a:extLst>
            </p:cNvPr>
            <p:cNvSpPr/>
            <p:nvPr/>
          </p:nvSpPr>
          <p:spPr>
            <a:xfrm rot="14022857">
              <a:off x="1722218" y="694816"/>
              <a:ext cx="2927400" cy="2823475"/>
            </a:xfrm>
            <a:prstGeom prst="circularArrow">
              <a:avLst>
                <a:gd name="adj1" fmla="val 4688"/>
                <a:gd name="adj2" fmla="val 299029"/>
                <a:gd name="adj3" fmla="val 2539295"/>
                <a:gd name="adj4" fmla="val 15948632"/>
                <a:gd name="adj5" fmla="val 5469"/>
              </a:avLst>
            </a:prstGeom>
            <a:solidFill>
              <a:schemeClr val="tx2"/>
            </a:solidFill>
            <a:ln>
              <a:solidFill>
                <a:srgbClr val="385C80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92963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>
            <a:extLst>
              <a:ext uri="{FF2B5EF4-FFF2-40B4-BE49-F238E27FC236}">
                <a16:creationId xmlns:a16="http://schemas.microsoft.com/office/drawing/2014/main" id="{42EDD3CC-F11E-DF45-AAFE-98E1E4967AF7}"/>
              </a:ext>
            </a:extLst>
          </p:cNvPr>
          <p:cNvSpPr/>
          <p:nvPr/>
        </p:nvSpPr>
        <p:spPr>
          <a:xfrm>
            <a:off x="7920647" y="452460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Identity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E8657200-F160-3F4A-BBD5-75AE7EE001D2}"/>
              </a:ext>
            </a:extLst>
          </p:cNvPr>
          <p:cNvSpPr/>
          <p:nvPr/>
        </p:nvSpPr>
        <p:spPr>
          <a:xfrm>
            <a:off x="9508550" y="751527"/>
            <a:ext cx="851815" cy="825995"/>
          </a:xfrm>
          <a:custGeom>
            <a:avLst/>
            <a:gdLst>
              <a:gd name="connsiteX0" fmla="*/ 109486 w 825995"/>
              <a:gd name="connsiteY0" fmla="*/ 170155 h 825995"/>
              <a:gd name="connsiteX1" fmla="*/ 716509 w 825995"/>
              <a:gd name="connsiteY1" fmla="*/ 170155 h 825995"/>
              <a:gd name="connsiteX2" fmla="*/ 716509 w 825995"/>
              <a:gd name="connsiteY2" fmla="*/ 364429 h 825995"/>
              <a:gd name="connsiteX3" fmla="*/ 109486 w 825995"/>
              <a:gd name="connsiteY3" fmla="*/ 364429 h 825995"/>
              <a:gd name="connsiteX4" fmla="*/ 109486 w 825995"/>
              <a:gd name="connsiteY4" fmla="*/ 170155 h 825995"/>
              <a:gd name="connsiteX5" fmla="*/ 109486 w 825995"/>
              <a:gd name="connsiteY5" fmla="*/ 461566 h 825995"/>
              <a:gd name="connsiteX6" fmla="*/ 716509 w 825995"/>
              <a:gd name="connsiteY6" fmla="*/ 461566 h 825995"/>
              <a:gd name="connsiteX7" fmla="*/ 716509 w 825995"/>
              <a:gd name="connsiteY7" fmla="*/ 655840 h 825995"/>
              <a:gd name="connsiteX8" fmla="*/ 109486 w 825995"/>
              <a:gd name="connsiteY8" fmla="*/ 655840 h 825995"/>
              <a:gd name="connsiteX9" fmla="*/ 109486 w 825995"/>
              <a:gd name="connsiteY9" fmla="*/ 461566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995" h="825995">
                <a:moveTo>
                  <a:pt x="109486" y="170155"/>
                </a:moveTo>
                <a:lnTo>
                  <a:pt x="716509" y="170155"/>
                </a:lnTo>
                <a:lnTo>
                  <a:pt x="716509" y="364429"/>
                </a:lnTo>
                <a:lnTo>
                  <a:pt x="109486" y="364429"/>
                </a:lnTo>
                <a:lnTo>
                  <a:pt x="109486" y="170155"/>
                </a:lnTo>
                <a:close/>
                <a:moveTo>
                  <a:pt x="109486" y="461566"/>
                </a:moveTo>
                <a:lnTo>
                  <a:pt x="716509" y="461566"/>
                </a:lnTo>
                <a:lnTo>
                  <a:pt x="716509" y="655840"/>
                </a:lnTo>
                <a:lnTo>
                  <a:pt x="109486" y="655840"/>
                </a:lnTo>
                <a:lnTo>
                  <a:pt x="109486" y="461566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170155" rIns="109486" bIns="170155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400" kern="120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3CBA4E02-B639-7947-969A-E13A76B41121}"/>
              </a:ext>
            </a:extLst>
          </p:cNvPr>
          <p:cNvSpPr/>
          <p:nvPr/>
        </p:nvSpPr>
        <p:spPr>
          <a:xfrm>
            <a:off x="10479620" y="452460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rgbClr val="D883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Nominal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D348B0-4A27-6042-813A-BDF0B3A6A452}"/>
              </a:ext>
            </a:extLst>
          </p:cNvPr>
          <p:cNvSpPr/>
          <p:nvPr/>
        </p:nvSpPr>
        <p:spPr>
          <a:xfrm>
            <a:off x="75304" y="75304"/>
            <a:ext cx="12027049" cy="6691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3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>
            <a:extLst>
              <a:ext uri="{FF2B5EF4-FFF2-40B4-BE49-F238E27FC236}">
                <a16:creationId xmlns:a16="http://schemas.microsoft.com/office/drawing/2014/main" id="{63E47B16-DC75-FC47-AF30-E1CD9501B5C0}"/>
              </a:ext>
            </a:extLst>
          </p:cNvPr>
          <p:cNvSpPr/>
          <p:nvPr/>
        </p:nvSpPr>
        <p:spPr>
          <a:xfrm>
            <a:off x="5361676" y="2053556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Magnitude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A1737CAF-42F8-8741-80BD-9CA35B7471C3}"/>
              </a:ext>
            </a:extLst>
          </p:cNvPr>
          <p:cNvSpPr/>
          <p:nvPr/>
        </p:nvSpPr>
        <p:spPr>
          <a:xfrm>
            <a:off x="6949578" y="2352623"/>
            <a:ext cx="851815" cy="825995"/>
          </a:xfrm>
          <a:custGeom>
            <a:avLst/>
            <a:gdLst>
              <a:gd name="connsiteX0" fmla="*/ 109486 w 825995"/>
              <a:gd name="connsiteY0" fmla="*/ 315860 h 825995"/>
              <a:gd name="connsiteX1" fmla="*/ 315860 w 825995"/>
              <a:gd name="connsiteY1" fmla="*/ 315860 h 825995"/>
              <a:gd name="connsiteX2" fmla="*/ 315860 w 825995"/>
              <a:gd name="connsiteY2" fmla="*/ 109486 h 825995"/>
              <a:gd name="connsiteX3" fmla="*/ 510135 w 825995"/>
              <a:gd name="connsiteY3" fmla="*/ 109486 h 825995"/>
              <a:gd name="connsiteX4" fmla="*/ 510135 w 825995"/>
              <a:gd name="connsiteY4" fmla="*/ 315860 h 825995"/>
              <a:gd name="connsiteX5" fmla="*/ 716509 w 825995"/>
              <a:gd name="connsiteY5" fmla="*/ 315860 h 825995"/>
              <a:gd name="connsiteX6" fmla="*/ 716509 w 825995"/>
              <a:gd name="connsiteY6" fmla="*/ 510135 h 825995"/>
              <a:gd name="connsiteX7" fmla="*/ 510135 w 825995"/>
              <a:gd name="connsiteY7" fmla="*/ 510135 h 825995"/>
              <a:gd name="connsiteX8" fmla="*/ 510135 w 825995"/>
              <a:gd name="connsiteY8" fmla="*/ 716509 h 825995"/>
              <a:gd name="connsiteX9" fmla="*/ 315860 w 825995"/>
              <a:gd name="connsiteY9" fmla="*/ 716509 h 825995"/>
              <a:gd name="connsiteX10" fmla="*/ 315860 w 825995"/>
              <a:gd name="connsiteY10" fmla="*/ 510135 h 825995"/>
              <a:gd name="connsiteX11" fmla="*/ 109486 w 825995"/>
              <a:gd name="connsiteY11" fmla="*/ 510135 h 825995"/>
              <a:gd name="connsiteX12" fmla="*/ 109486 w 825995"/>
              <a:gd name="connsiteY12" fmla="*/ 315860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5995" h="825995">
                <a:moveTo>
                  <a:pt x="109486" y="315860"/>
                </a:moveTo>
                <a:lnTo>
                  <a:pt x="315860" y="315860"/>
                </a:lnTo>
                <a:lnTo>
                  <a:pt x="315860" y="109486"/>
                </a:lnTo>
                <a:lnTo>
                  <a:pt x="510135" y="109486"/>
                </a:lnTo>
                <a:lnTo>
                  <a:pt x="510135" y="315860"/>
                </a:lnTo>
                <a:lnTo>
                  <a:pt x="716509" y="315860"/>
                </a:lnTo>
                <a:lnTo>
                  <a:pt x="716509" y="510135"/>
                </a:lnTo>
                <a:lnTo>
                  <a:pt x="510135" y="510135"/>
                </a:lnTo>
                <a:lnTo>
                  <a:pt x="510135" y="716509"/>
                </a:lnTo>
                <a:lnTo>
                  <a:pt x="315860" y="716509"/>
                </a:lnTo>
                <a:lnTo>
                  <a:pt x="315860" y="510135"/>
                </a:lnTo>
                <a:lnTo>
                  <a:pt x="109486" y="510135"/>
                </a:lnTo>
                <a:lnTo>
                  <a:pt x="109486" y="315860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315860" rIns="109486" bIns="31586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300" kern="1200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0C3552E-D4EC-6E45-9FD3-3767DFA162C3}"/>
              </a:ext>
            </a:extLst>
          </p:cNvPr>
          <p:cNvSpPr/>
          <p:nvPr/>
        </p:nvSpPr>
        <p:spPr>
          <a:xfrm>
            <a:off x="7920647" y="2053556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Identity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07AD63D7-4AC5-8F4D-84D7-B882F75E36D5}"/>
              </a:ext>
            </a:extLst>
          </p:cNvPr>
          <p:cNvSpPr/>
          <p:nvPr/>
        </p:nvSpPr>
        <p:spPr>
          <a:xfrm>
            <a:off x="9508550" y="2352623"/>
            <a:ext cx="851815" cy="825995"/>
          </a:xfrm>
          <a:custGeom>
            <a:avLst/>
            <a:gdLst>
              <a:gd name="connsiteX0" fmla="*/ 109486 w 825995"/>
              <a:gd name="connsiteY0" fmla="*/ 170155 h 825995"/>
              <a:gd name="connsiteX1" fmla="*/ 716509 w 825995"/>
              <a:gd name="connsiteY1" fmla="*/ 170155 h 825995"/>
              <a:gd name="connsiteX2" fmla="*/ 716509 w 825995"/>
              <a:gd name="connsiteY2" fmla="*/ 364429 h 825995"/>
              <a:gd name="connsiteX3" fmla="*/ 109486 w 825995"/>
              <a:gd name="connsiteY3" fmla="*/ 364429 h 825995"/>
              <a:gd name="connsiteX4" fmla="*/ 109486 w 825995"/>
              <a:gd name="connsiteY4" fmla="*/ 170155 h 825995"/>
              <a:gd name="connsiteX5" fmla="*/ 109486 w 825995"/>
              <a:gd name="connsiteY5" fmla="*/ 461566 h 825995"/>
              <a:gd name="connsiteX6" fmla="*/ 716509 w 825995"/>
              <a:gd name="connsiteY6" fmla="*/ 461566 h 825995"/>
              <a:gd name="connsiteX7" fmla="*/ 716509 w 825995"/>
              <a:gd name="connsiteY7" fmla="*/ 655840 h 825995"/>
              <a:gd name="connsiteX8" fmla="*/ 109486 w 825995"/>
              <a:gd name="connsiteY8" fmla="*/ 655840 h 825995"/>
              <a:gd name="connsiteX9" fmla="*/ 109486 w 825995"/>
              <a:gd name="connsiteY9" fmla="*/ 461566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995" h="825995">
                <a:moveTo>
                  <a:pt x="109486" y="170155"/>
                </a:moveTo>
                <a:lnTo>
                  <a:pt x="716509" y="170155"/>
                </a:lnTo>
                <a:lnTo>
                  <a:pt x="716509" y="364429"/>
                </a:lnTo>
                <a:lnTo>
                  <a:pt x="109486" y="364429"/>
                </a:lnTo>
                <a:lnTo>
                  <a:pt x="109486" y="170155"/>
                </a:lnTo>
                <a:close/>
                <a:moveTo>
                  <a:pt x="109486" y="461566"/>
                </a:moveTo>
                <a:lnTo>
                  <a:pt x="716509" y="461566"/>
                </a:lnTo>
                <a:lnTo>
                  <a:pt x="716509" y="655840"/>
                </a:lnTo>
                <a:lnTo>
                  <a:pt x="109486" y="655840"/>
                </a:lnTo>
                <a:lnTo>
                  <a:pt x="109486" y="461566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170155" rIns="109486" bIns="170155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400" kern="1200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4E8839E-1A52-DA4C-A866-25BF81B0EF50}"/>
              </a:ext>
            </a:extLst>
          </p:cNvPr>
          <p:cNvSpPr/>
          <p:nvPr/>
        </p:nvSpPr>
        <p:spPr>
          <a:xfrm>
            <a:off x="10479620" y="2053556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rgbClr val="D883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Ordinal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42EDD3CC-F11E-DF45-AAFE-98E1E4967AF7}"/>
              </a:ext>
            </a:extLst>
          </p:cNvPr>
          <p:cNvSpPr/>
          <p:nvPr/>
        </p:nvSpPr>
        <p:spPr>
          <a:xfrm>
            <a:off x="7920647" y="452460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Identity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E8657200-F160-3F4A-BBD5-75AE7EE001D2}"/>
              </a:ext>
            </a:extLst>
          </p:cNvPr>
          <p:cNvSpPr/>
          <p:nvPr/>
        </p:nvSpPr>
        <p:spPr>
          <a:xfrm>
            <a:off x="9508550" y="751527"/>
            <a:ext cx="851815" cy="825995"/>
          </a:xfrm>
          <a:custGeom>
            <a:avLst/>
            <a:gdLst>
              <a:gd name="connsiteX0" fmla="*/ 109486 w 825995"/>
              <a:gd name="connsiteY0" fmla="*/ 170155 h 825995"/>
              <a:gd name="connsiteX1" fmla="*/ 716509 w 825995"/>
              <a:gd name="connsiteY1" fmla="*/ 170155 h 825995"/>
              <a:gd name="connsiteX2" fmla="*/ 716509 w 825995"/>
              <a:gd name="connsiteY2" fmla="*/ 364429 h 825995"/>
              <a:gd name="connsiteX3" fmla="*/ 109486 w 825995"/>
              <a:gd name="connsiteY3" fmla="*/ 364429 h 825995"/>
              <a:gd name="connsiteX4" fmla="*/ 109486 w 825995"/>
              <a:gd name="connsiteY4" fmla="*/ 170155 h 825995"/>
              <a:gd name="connsiteX5" fmla="*/ 109486 w 825995"/>
              <a:gd name="connsiteY5" fmla="*/ 461566 h 825995"/>
              <a:gd name="connsiteX6" fmla="*/ 716509 w 825995"/>
              <a:gd name="connsiteY6" fmla="*/ 461566 h 825995"/>
              <a:gd name="connsiteX7" fmla="*/ 716509 w 825995"/>
              <a:gd name="connsiteY7" fmla="*/ 655840 h 825995"/>
              <a:gd name="connsiteX8" fmla="*/ 109486 w 825995"/>
              <a:gd name="connsiteY8" fmla="*/ 655840 h 825995"/>
              <a:gd name="connsiteX9" fmla="*/ 109486 w 825995"/>
              <a:gd name="connsiteY9" fmla="*/ 461566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995" h="825995">
                <a:moveTo>
                  <a:pt x="109486" y="170155"/>
                </a:moveTo>
                <a:lnTo>
                  <a:pt x="716509" y="170155"/>
                </a:lnTo>
                <a:lnTo>
                  <a:pt x="716509" y="364429"/>
                </a:lnTo>
                <a:lnTo>
                  <a:pt x="109486" y="364429"/>
                </a:lnTo>
                <a:lnTo>
                  <a:pt x="109486" y="170155"/>
                </a:lnTo>
                <a:close/>
                <a:moveTo>
                  <a:pt x="109486" y="461566"/>
                </a:moveTo>
                <a:lnTo>
                  <a:pt x="716509" y="461566"/>
                </a:lnTo>
                <a:lnTo>
                  <a:pt x="716509" y="655840"/>
                </a:lnTo>
                <a:lnTo>
                  <a:pt x="109486" y="655840"/>
                </a:lnTo>
                <a:lnTo>
                  <a:pt x="109486" y="461566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170155" rIns="109486" bIns="170155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400" kern="120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3CBA4E02-B639-7947-969A-E13A76B41121}"/>
              </a:ext>
            </a:extLst>
          </p:cNvPr>
          <p:cNvSpPr/>
          <p:nvPr/>
        </p:nvSpPr>
        <p:spPr>
          <a:xfrm>
            <a:off x="10479620" y="452460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rgbClr val="D883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Nominal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755B9A-CA0D-F545-971D-E21A66D6BC96}"/>
              </a:ext>
            </a:extLst>
          </p:cNvPr>
          <p:cNvSpPr/>
          <p:nvPr/>
        </p:nvSpPr>
        <p:spPr>
          <a:xfrm>
            <a:off x="75304" y="75304"/>
            <a:ext cx="12027049" cy="6691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6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FF2B5EF4-FFF2-40B4-BE49-F238E27FC236}">
                <a16:creationId xmlns:a16="http://schemas.microsoft.com/office/drawing/2014/main" id="{24D5CF7A-C00F-A840-AA6B-EBD8141531CC}"/>
              </a:ext>
            </a:extLst>
          </p:cNvPr>
          <p:cNvSpPr/>
          <p:nvPr/>
        </p:nvSpPr>
        <p:spPr>
          <a:xfrm>
            <a:off x="2802704" y="3654652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Equal unit size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429A21B-F7ED-8D43-A163-BBB3B833A478}"/>
              </a:ext>
            </a:extLst>
          </p:cNvPr>
          <p:cNvSpPr/>
          <p:nvPr/>
        </p:nvSpPr>
        <p:spPr>
          <a:xfrm>
            <a:off x="4390606" y="3953719"/>
            <a:ext cx="851815" cy="825995"/>
          </a:xfrm>
          <a:custGeom>
            <a:avLst/>
            <a:gdLst>
              <a:gd name="connsiteX0" fmla="*/ 109486 w 825995"/>
              <a:gd name="connsiteY0" fmla="*/ 315860 h 825995"/>
              <a:gd name="connsiteX1" fmla="*/ 315860 w 825995"/>
              <a:gd name="connsiteY1" fmla="*/ 315860 h 825995"/>
              <a:gd name="connsiteX2" fmla="*/ 315860 w 825995"/>
              <a:gd name="connsiteY2" fmla="*/ 109486 h 825995"/>
              <a:gd name="connsiteX3" fmla="*/ 510135 w 825995"/>
              <a:gd name="connsiteY3" fmla="*/ 109486 h 825995"/>
              <a:gd name="connsiteX4" fmla="*/ 510135 w 825995"/>
              <a:gd name="connsiteY4" fmla="*/ 315860 h 825995"/>
              <a:gd name="connsiteX5" fmla="*/ 716509 w 825995"/>
              <a:gd name="connsiteY5" fmla="*/ 315860 h 825995"/>
              <a:gd name="connsiteX6" fmla="*/ 716509 w 825995"/>
              <a:gd name="connsiteY6" fmla="*/ 510135 h 825995"/>
              <a:gd name="connsiteX7" fmla="*/ 510135 w 825995"/>
              <a:gd name="connsiteY7" fmla="*/ 510135 h 825995"/>
              <a:gd name="connsiteX8" fmla="*/ 510135 w 825995"/>
              <a:gd name="connsiteY8" fmla="*/ 716509 h 825995"/>
              <a:gd name="connsiteX9" fmla="*/ 315860 w 825995"/>
              <a:gd name="connsiteY9" fmla="*/ 716509 h 825995"/>
              <a:gd name="connsiteX10" fmla="*/ 315860 w 825995"/>
              <a:gd name="connsiteY10" fmla="*/ 510135 h 825995"/>
              <a:gd name="connsiteX11" fmla="*/ 109486 w 825995"/>
              <a:gd name="connsiteY11" fmla="*/ 510135 h 825995"/>
              <a:gd name="connsiteX12" fmla="*/ 109486 w 825995"/>
              <a:gd name="connsiteY12" fmla="*/ 315860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5995" h="825995">
                <a:moveTo>
                  <a:pt x="109486" y="315860"/>
                </a:moveTo>
                <a:lnTo>
                  <a:pt x="315860" y="315860"/>
                </a:lnTo>
                <a:lnTo>
                  <a:pt x="315860" y="109486"/>
                </a:lnTo>
                <a:lnTo>
                  <a:pt x="510135" y="109486"/>
                </a:lnTo>
                <a:lnTo>
                  <a:pt x="510135" y="315860"/>
                </a:lnTo>
                <a:lnTo>
                  <a:pt x="716509" y="315860"/>
                </a:lnTo>
                <a:lnTo>
                  <a:pt x="716509" y="510135"/>
                </a:lnTo>
                <a:lnTo>
                  <a:pt x="510135" y="510135"/>
                </a:lnTo>
                <a:lnTo>
                  <a:pt x="510135" y="716509"/>
                </a:lnTo>
                <a:lnTo>
                  <a:pt x="315860" y="716509"/>
                </a:lnTo>
                <a:lnTo>
                  <a:pt x="315860" y="510135"/>
                </a:lnTo>
                <a:lnTo>
                  <a:pt x="109486" y="510135"/>
                </a:lnTo>
                <a:lnTo>
                  <a:pt x="109486" y="315860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315860" rIns="109486" bIns="31586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300" kern="120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A9D6FCF-ADE8-EA49-9538-0FF667982031}"/>
              </a:ext>
            </a:extLst>
          </p:cNvPr>
          <p:cNvSpPr/>
          <p:nvPr/>
        </p:nvSpPr>
        <p:spPr>
          <a:xfrm>
            <a:off x="5361676" y="3654652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Magnitude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E942CA31-39CC-694B-9AB8-5BE822A65DEA}"/>
              </a:ext>
            </a:extLst>
          </p:cNvPr>
          <p:cNvSpPr/>
          <p:nvPr/>
        </p:nvSpPr>
        <p:spPr>
          <a:xfrm>
            <a:off x="6949578" y="3953719"/>
            <a:ext cx="851815" cy="825995"/>
          </a:xfrm>
          <a:custGeom>
            <a:avLst/>
            <a:gdLst>
              <a:gd name="connsiteX0" fmla="*/ 109486 w 825995"/>
              <a:gd name="connsiteY0" fmla="*/ 315860 h 825995"/>
              <a:gd name="connsiteX1" fmla="*/ 315860 w 825995"/>
              <a:gd name="connsiteY1" fmla="*/ 315860 h 825995"/>
              <a:gd name="connsiteX2" fmla="*/ 315860 w 825995"/>
              <a:gd name="connsiteY2" fmla="*/ 109486 h 825995"/>
              <a:gd name="connsiteX3" fmla="*/ 510135 w 825995"/>
              <a:gd name="connsiteY3" fmla="*/ 109486 h 825995"/>
              <a:gd name="connsiteX4" fmla="*/ 510135 w 825995"/>
              <a:gd name="connsiteY4" fmla="*/ 315860 h 825995"/>
              <a:gd name="connsiteX5" fmla="*/ 716509 w 825995"/>
              <a:gd name="connsiteY5" fmla="*/ 315860 h 825995"/>
              <a:gd name="connsiteX6" fmla="*/ 716509 w 825995"/>
              <a:gd name="connsiteY6" fmla="*/ 510135 h 825995"/>
              <a:gd name="connsiteX7" fmla="*/ 510135 w 825995"/>
              <a:gd name="connsiteY7" fmla="*/ 510135 h 825995"/>
              <a:gd name="connsiteX8" fmla="*/ 510135 w 825995"/>
              <a:gd name="connsiteY8" fmla="*/ 716509 h 825995"/>
              <a:gd name="connsiteX9" fmla="*/ 315860 w 825995"/>
              <a:gd name="connsiteY9" fmla="*/ 716509 h 825995"/>
              <a:gd name="connsiteX10" fmla="*/ 315860 w 825995"/>
              <a:gd name="connsiteY10" fmla="*/ 510135 h 825995"/>
              <a:gd name="connsiteX11" fmla="*/ 109486 w 825995"/>
              <a:gd name="connsiteY11" fmla="*/ 510135 h 825995"/>
              <a:gd name="connsiteX12" fmla="*/ 109486 w 825995"/>
              <a:gd name="connsiteY12" fmla="*/ 315860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5995" h="825995">
                <a:moveTo>
                  <a:pt x="109486" y="315860"/>
                </a:moveTo>
                <a:lnTo>
                  <a:pt x="315860" y="315860"/>
                </a:lnTo>
                <a:lnTo>
                  <a:pt x="315860" y="109486"/>
                </a:lnTo>
                <a:lnTo>
                  <a:pt x="510135" y="109486"/>
                </a:lnTo>
                <a:lnTo>
                  <a:pt x="510135" y="315860"/>
                </a:lnTo>
                <a:lnTo>
                  <a:pt x="716509" y="315860"/>
                </a:lnTo>
                <a:lnTo>
                  <a:pt x="716509" y="510135"/>
                </a:lnTo>
                <a:lnTo>
                  <a:pt x="510135" y="510135"/>
                </a:lnTo>
                <a:lnTo>
                  <a:pt x="510135" y="716509"/>
                </a:lnTo>
                <a:lnTo>
                  <a:pt x="315860" y="716509"/>
                </a:lnTo>
                <a:lnTo>
                  <a:pt x="315860" y="510135"/>
                </a:lnTo>
                <a:lnTo>
                  <a:pt x="109486" y="510135"/>
                </a:lnTo>
                <a:lnTo>
                  <a:pt x="109486" y="315860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315860" rIns="109486" bIns="31586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300" kern="120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235D042-D2B0-1945-BA33-E5586DF7FB6B}"/>
              </a:ext>
            </a:extLst>
          </p:cNvPr>
          <p:cNvSpPr/>
          <p:nvPr/>
        </p:nvSpPr>
        <p:spPr>
          <a:xfrm>
            <a:off x="7920647" y="3654652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Identity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D4695C5-C420-BE47-A261-190C4090B738}"/>
              </a:ext>
            </a:extLst>
          </p:cNvPr>
          <p:cNvSpPr/>
          <p:nvPr/>
        </p:nvSpPr>
        <p:spPr>
          <a:xfrm>
            <a:off x="9508550" y="3953719"/>
            <a:ext cx="851815" cy="825995"/>
          </a:xfrm>
          <a:custGeom>
            <a:avLst/>
            <a:gdLst>
              <a:gd name="connsiteX0" fmla="*/ 109486 w 825995"/>
              <a:gd name="connsiteY0" fmla="*/ 170155 h 825995"/>
              <a:gd name="connsiteX1" fmla="*/ 716509 w 825995"/>
              <a:gd name="connsiteY1" fmla="*/ 170155 h 825995"/>
              <a:gd name="connsiteX2" fmla="*/ 716509 w 825995"/>
              <a:gd name="connsiteY2" fmla="*/ 364429 h 825995"/>
              <a:gd name="connsiteX3" fmla="*/ 109486 w 825995"/>
              <a:gd name="connsiteY3" fmla="*/ 364429 h 825995"/>
              <a:gd name="connsiteX4" fmla="*/ 109486 w 825995"/>
              <a:gd name="connsiteY4" fmla="*/ 170155 h 825995"/>
              <a:gd name="connsiteX5" fmla="*/ 109486 w 825995"/>
              <a:gd name="connsiteY5" fmla="*/ 461566 h 825995"/>
              <a:gd name="connsiteX6" fmla="*/ 716509 w 825995"/>
              <a:gd name="connsiteY6" fmla="*/ 461566 h 825995"/>
              <a:gd name="connsiteX7" fmla="*/ 716509 w 825995"/>
              <a:gd name="connsiteY7" fmla="*/ 655840 h 825995"/>
              <a:gd name="connsiteX8" fmla="*/ 109486 w 825995"/>
              <a:gd name="connsiteY8" fmla="*/ 655840 h 825995"/>
              <a:gd name="connsiteX9" fmla="*/ 109486 w 825995"/>
              <a:gd name="connsiteY9" fmla="*/ 461566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995" h="825995">
                <a:moveTo>
                  <a:pt x="109486" y="170155"/>
                </a:moveTo>
                <a:lnTo>
                  <a:pt x="716509" y="170155"/>
                </a:lnTo>
                <a:lnTo>
                  <a:pt x="716509" y="364429"/>
                </a:lnTo>
                <a:lnTo>
                  <a:pt x="109486" y="364429"/>
                </a:lnTo>
                <a:lnTo>
                  <a:pt x="109486" y="170155"/>
                </a:lnTo>
                <a:close/>
                <a:moveTo>
                  <a:pt x="109486" y="461566"/>
                </a:moveTo>
                <a:lnTo>
                  <a:pt x="716509" y="461566"/>
                </a:lnTo>
                <a:lnTo>
                  <a:pt x="716509" y="655840"/>
                </a:lnTo>
                <a:lnTo>
                  <a:pt x="109486" y="655840"/>
                </a:lnTo>
                <a:lnTo>
                  <a:pt x="109486" y="461566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170155" rIns="109486" bIns="170155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400" kern="120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50D1B168-F378-8841-8B1D-F2F855B4F9D6}"/>
              </a:ext>
            </a:extLst>
          </p:cNvPr>
          <p:cNvSpPr/>
          <p:nvPr/>
        </p:nvSpPr>
        <p:spPr>
          <a:xfrm>
            <a:off x="10479620" y="3654652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Interval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63E47B16-DC75-FC47-AF30-E1CD9501B5C0}"/>
              </a:ext>
            </a:extLst>
          </p:cNvPr>
          <p:cNvSpPr/>
          <p:nvPr/>
        </p:nvSpPr>
        <p:spPr>
          <a:xfrm>
            <a:off x="5361676" y="2053556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Magnitude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A1737CAF-42F8-8741-80BD-9CA35B7471C3}"/>
              </a:ext>
            </a:extLst>
          </p:cNvPr>
          <p:cNvSpPr/>
          <p:nvPr/>
        </p:nvSpPr>
        <p:spPr>
          <a:xfrm>
            <a:off x="6949578" y="2352623"/>
            <a:ext cx="851815" cy="825995"/>
          </a:xfrm>
          <a:custGeom>
            <a:avLst/>
            <a:gdLst>
              <a:gd name="connsiteX0" fmla="*/ 109486 w 825995"/>
              <a:gd name="connsiteY0" fmla="*/ 315860 h 825995"/>
              <a:gd name="connsiteX1" fmla="*/ 315860 w 825995"/>
              <a:gd name="connsiteY1" fmla="*/ 315860 h 825995"/>
              <a:gd name="connsiteX2" fmla="*/ 315860 w 825995"/>
              <a:gd name="connsiteY2" fmla="*/ 109486 h 825995"/>
              <a:gd name="connsiteX3" fmla="*/ 510135 w 825995"/>
              <a:gd name="connsiteY3" fmla="*/ 109486 h 825995"/>
              <a:gd name="connsiteX4" fmla="*/ 510135 w 825995"/>
              <a:gd name="connsiteY4" fmla="*/ 315860 h 825995"/>
              <a:gd name="connsiteX5" fmla="*/ 716509 w 825995"/>
              <a:gd name="connsiteY5" fmla="*/ 315860 h 825995"/>
              <a:gd name="connsiteX6" fmla="*/ 716509 w 825995"/>
              <a:gd name="connsiteY6" fmla="*/ 510135 h 825995"/>
              <a:gd name="connsiteX7" fmla="*/ 510135 w 825995"/>
              <a:gd name="connsiteY7" fmla="*/ 510135 h 825995"/>
              <a:gd name="connsiteX8" fmla="*/ 510135 w 825995"/>
              <a:gd name="connsiteY8" fmla="*/ 716509 h 825995"/>
              <a:gd name="connsiteX9" fmla="*/ 315860 w 825995"/>
              <a:gd name="connsiteY9" fmla="*/ 716509 h 825995"/>
              <a:gd name="connsiteX10" fmla="*/ 315860 w 825995"/>
              <a:gd name="connsiteY10" fmla="*/ 510135 h 825995"/>
              <a:gd name="connsiteX11" fmla="*/ 109486 w 825995"/>
              <a:gd name="connsiteY11" fmla="*/ 510135 h 825995"/>
              <a:gd name="connsiteX12" fmla="*/ 109486 w 825995"/>
              <a:gd name="connsiteY12" fmla="*/ 315860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5995" h="825995">
                <a:moveTo>
                  <a:pt x="109486" y="315860"/>
                </a:moveTo>
                <a:lnTo>
                  <a:pt x="315860" y="315860"/>
                </a:lnTo>
                <a:lnTo>
                  <a:pt x="315860" y="109486"/>
                </a:lnTo>
                <a:lnTo>
                  <a:pt x="510135" y="109486"/>
                </a:lnTo>
                <a:lnTo>
                  <a:pt x="510135" y="315860"/>
                </a:lnTo>
                <a:lnTo>
                  <a:pt x="716509" y="315860"/>
                </a:lnTo>
                <a:lnTo>
                  <a:pt x="716509" y="510135"/>
                </a:lnTo>
                <a:lnTo>
                  <a:pt x="510135" y="510135"/>
                </a:lnTo>
                <a:lnTo>
                  <a:pt x="510135" y="716509"/>
                </a:lnTo>
                <a:lnTo>
                  <a:pt x="315860" y="716509"/>
                </a:lnTo>
                <a:lnTo>
                  <a:pt x="315860" y="510135"/>
                </a:lnTo>
                <a:lnTo>
                  <a:pt x="109486" y="510135"/>
                </a:lnTo>
                <a:lnTo>
                  <a:pt x="109486" y="315860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315860" rIns="109486" bIns="31586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300" kern="1200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0C3552E-D4EC-6E45-9FD3-3767DFA162C3}"/>
              </a:ext>
            </a:extLst>
          </p:cNvPr>
          <p:cNvSpPr/>
          <p:nvPr/>
        </p:nvSpPr>
        <p:spPr>
          <a:xfrm>
            <a:off x="7920647" y="2053556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Identity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07AD63D7-4AC5-8F4D-84D7-B882F75E36D5}"/>
              </a:ext>
            </a:extLst>
          </p:cNvPr>
          <p:cNvSpPr/>
          <p:nvPr/>
        </p:nvSpPr>
        <p:spPr>
          <a:xfrm>
            <a:off x="9508550" y="2352623"/>
            <a:ext cx="851815" cy="825995"/>
          </a:xfrm>
          <a:custGeom>
            <a:avLst/>
            <a:gdLst>
              <a:gd name="connsiteX0" fmla="*/ 109486 w 825995"/>
              <a:gd name="connsiteY0" fmla="*/ 170155 h 825995"/>
              <a:gd name="connsiteX1" fmla="*/ 716509 w 825995"/>
              <a:gd name="connsiteY1" fmla="*/ 170155 h 825995"/>
              <a:gd name="connsiteX2" fmla="*/ 716509 w 825995"/>
              <a:gd name="connsiteY2" fmla="*/ 364429 h 825995"/>
              <a:gd name="connsiteX3" fmla="*/ 109486 w 825995"/>
              <a:gd name="connsiteY3" fmla="*/ 364429 h 825995"/>
              <a:gd name="connsiteX4" fmla="*/ 109486 w 825995"/>
              <a:gd name="connsiteY4" fmla="*/ 170155 h 825995"/>
              <a:gd name="connsiteX5" fmla="*/ 109486 w 825995"/>
              <a:gd name="connsiteY5" fmla="*/ 461566 h 825995"/>
              <a:gd name="connsiteX6" fmla="*/ 716509 w 825995"/>
              <a:gd name="connsiteY6" fmla="*/ 461566 h 825995"/>
              <a:gd name="connsiteX7" fmla="*/ 716509 w 825995"/>
              <a:gd name="connsiteY7" fmla="*/ 655840 h 825995"/>
              <a:gd name="connsiteX8" fmla="*/ 109486 w 825995"/>
              <a:gd name="connsiteY8" fmla="*/ 655840 h 825995"/>
              <a:gd name="connsiteX9" fmla="*/ 109486 w 825995"/>
              <a:gd name="connsiteY9" fmla="*/ 461566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995" h="825995">
                <a:moveTo>
                  <a:pt x="109486" y="170155"/>
                </a:moveTo>
                <a:lnTo>
                  <a:pt x="716509" y="170155"/>
                </a:lnTo>
                <a:lnTo>
                  <a:pt x="716509" y="364429"/>
                </a:lnTo>
                <a:lnTo>
                  <a:pt x="109486" y="364429"/>
                </a:lnTo>
                <a:lnTo>
                  <a:pt x="109486" y="170155"/>
                </a:lnTo>
                <a:close/>
                <a:moveTo>
                  <a:pt x="109486" y="461566"/>
                </a:moveTo>
                <a:lnTo>
                  <a:pt x="716509" y="461566"/>
                </a:lnTo>
                <a:lnTo>
                  <a:pt x="716509" y="655840"/>
                </a:lnTo>
                <a:lnTo>
                  <a:pt x="109486" y="655840"/>
                </a:lnTo>
                <a:lnTo>
                  <a:pt x="109486" y="461566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170155" rIns="109486" bIns="170155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400" kern="1200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4E8839E-1A52-DA4C-A866-25BF81B0EF50}"/>
              </a:ext>
            </a:extLst>
          </p:cNvPr>
          <p:cNvSpPr/>
          <p:nvPr/>
        </p:nvSpPr>
        <p:spPr>
          <a:xfrm>
            <a:off x="10479620" y="2053556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rgbClr val="D883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Ordinal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42EDD3CC-F11E-DF45-AAFE-98E1E4967AF7}"/>
              </a:ext>
            </a:extLst>
          </p:cNvPr>
          <p:cNvSpPr/>
          <p:nvPr/>
        </p:nvSpPr>
        <p:spPr>
          <a:xfrm>
            <a:off x="7920647" y="452460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Identity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E8657200-F160-3F4A-BBD5-75AE7EE001D2}"/>
              </a:ext>
            </a:extLst>
          </p:cNvPr>
          <p:cNvSpPr/>
          <p:nvPr/>
        </p:nvSpPr>
        <p:spPr>
          <a:xfrm>
            <a:off x="9508550" y="751527"/>
            <a:ext cx="851815" cy="825995"/>
          </a:xfrm>
          <a:custGeom>
            <a:avLst/>
            <a:gdLst>
              <a:gd name="connsiteX0" fmla="*/ 109486 w 825995"/>
              <a:gd name="connsiteY0" fmla="*/ 170155 h 825995"/>
              <a:gd name="connsiteX1" fmla="*/ 716509 w 825995"/>
              <a:gd name="connsiteY1" fmla="*/ 170155 h 825995"/>
              <a:gd name="connsiteX2" fmla="*/ 716509 w 825995"/>
              <a:gd name="connsiteY2" fmla="*/ 364429 h 825995"/>
              <a:gd name="connsiteX3" fmla="*/ 109486 w 825995"/>
              <a:gd name="connsiteY3" fmla="*/ 364429 h 825995"/>
              <a:gd name="connsiteX4" fmla="*/ 109486 w 825995"/>
              <a:gd name="connsiteY4" fmla="*/ 170155 h 825995"/>
              <a:gd name="connsiteX5" fmla="*/ 109486 w 825995"/>
              <a:gd name="connsiteY5" fmla="*/ 461566 h 825995"/>
              <a:gd name="connsiteX6" fmla="*/ 716509 w 825995"/>
              <a:gd name="connsiteY6" fmla="*/ 461566 h 825995"/>
              <a:gd name="connsiteX7" fmla="*/ 716509 w 825995"/>
              <a:gd name="connsiteY7" fmla="*/ 655840 h 825995"/>
              <a:gd name="connsiteX8" fmla="*/ 109486 w 825995"/>
              <a:gd name="connsiteY8" fmla="*/ 655840 h 825995"/>
              <a:gd name="connsiteX9" fmla="*/ 109486 w 825995"/>
              <a:gd name="connsiteY9" fmla="*/ 461566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995" h="825995">
                <a:moveTo>
                  <a:pt x="109486" y="170155"/>
                </a:moveTo>
                <a:lnTo>
                  <a:pt x="716509" y="170155"/>
                </a:lnTo>
                <a:lnTo>
                  <a:pt x="716509" y="364429"/>
                </a:lnTo>
                <a:lnTo>
                  <a:pt x="109486" y="364429"/>
                </a:lnTo>
                <a:lnTo>
                  <a:pt x="109486" y="170155"/>
                </a:lnTo>
                <a:close/>
                <a:moveTo>
                  <a:pt x="109486" y="461566"/>
                </a:moveTo>
                <a:lnTo>
                  <a:pt x="716509" y="461566"/>
                </a:lnTo>
                <a:lnTo>
                  <a:pt x="716509" y="655840"/>
                </a:lnTo>
                <a:lnTo>
                  <a:pt x="109486" y="655840"/>
                </a:lnTo>
                <a:lnTo>
                  <a:pt x="109486" y="461566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170155" rIns="109486" bIns="170155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400" kern="120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3CBA4E02-B639-7947-969A-E13A76B41121}"/>
              </a:ext>
            </a:extLst>
          </p:cNvPr>
          <p:cNvSpPr/>
          <p:nvPr/>
        </p:nvSpPr>
        <p:spPr>
          <a:xfrm>
            <a:off x="10479620" y="452460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rgbClr val="D883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Nominal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D745B5-5905-FA47-9F00-353B7E40BD59}"/>
              </a:ext>
            </a:extLst>
          </p:cNvPr>
          <p:cNvSpPr/>
          <p:nvPr/>
        </p:nvSpPr>
        <p:spPr>
          <a:xfrm>
            <a:off x="75304" y="75304"/>
            <a:ext cx="12027049" cy="6691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7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EDE3BED4-ABB5-A444-BEDB-09E2F69CD916}"/>
              </a:ext>
            </a:extLst>
          </p:cNvPr>
          <p:cNvSpPr/>
          <p:nvPr/>
        </p:nvSpPr>
        <p:spPr>
          <a:xfrm>
            <a:off x="243733" y="5255748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Absolute zero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F06A74-19EC-8642-8B7B-75F5D7940560}"/>
              </a:ext>
            </a:extLst>
          </p:cNvPr>
          <p:cNvSpPr/>
          <p:nvPr/>
        </p:nvSpPr>
        <p:spPr>
          <a:xfrm>
            <a:off x="1831635" y="5554815"/>
            <a:ext cx="851815" cy="825995"/>
          </a:xfrm>
          <a:custGeom>
            <a:avLst/>
            <a:gdLst>
              <a:gd name="connsiteX0" fmla="*/ 109486 w 825995"/>
              <a:gd name="connsiteY0" fmla="*/ 315860 h 825995"/>
              <a:gd name="connsiteX1" fmla="*/ 315860 w 825995"/>
              <a:gd name="connsiteY1" fmla="*/ 315860 h 825995"/>
              <a:gd name="connsiteX2" fmla="*/ 315860 w 825995"/>
              <a:gd name="connsiteY2" fmla="*/ 109486 h 825995"/>
              <a:gd name="connsiteX3" fmla="*/ 510135 w 825995"/>
              <a:gd name="connsiteY3" fmla="*/ 109486 h 825995"/>
              <a:gd name="connsiteX4" fmla="*/ 510135 w 825995"/>
              <a:gd name="connsiteY4" fmla="*/ 315860 h 825995"/>
              <a:gd name="connsiteX5" fmla="*/ 716509 w 825995"/>
              <a:gd name="connsiteY5" fmla="*/ 315860 h 825995"/>
              <a:gd name="connsiteX6" fmla="*/ 716509 w 825995"/>
              <a:gd name="connsiteY6" fmla="*/ 510135 h 825995"/>
              <a:gd name="connsiteX7" fmla="*/ 510135 w 825995"/>
              <a:gd name="connsiteY7" fmla="*/ 510135 h 825995"/>
              <a:gd name="connsiteX8" fmla="*/ 510135 w 825995"/>
              <a:gd name="connsiteY8" fmla="*/ 716509 h 825995"/>
              <a:gd name="connsiteX9" fmla="*/ 315860 w 825995"/>
              <a:gd name="connsiteY9" fmla="*/ 716509 h 825995"/>
              <a:gd name="connsiteX10" fmla="*/ 315860 w 825995"/>
              <a:gd name="connsiteY10" fmla="*/ 510135 h 825995"/>
              <a:gd name="connsiteX11" fmla="*/ 109486 w 825995"/>
              <a:gd name="connsiteY11" fmla="*/ 510135 h 825995"/>
              <a:gd name="connsiteX12" fmla="*/ 109486 w 825995"/>
              <a:gd name="connsiteY12" fmla="*/ 315860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5995" h="825995">
                <a:moveTo>
                  <a:pt x="109486" y="315860"/>
                </a:moveTo>
                <a:lnTo>
                  <a:pt x="315860" y="315860"/>
                </a:lnTo>
                <a:lnTo>
                  <a:pt x="315860" y="109486"/>
                </a:lnTo>
                <a:lnTo>
                  <a:pt x="510135" y="109486"/>
                </a:lnTo>
                <a:lnTo>
                  <a:pt x="510135" y="315860"/>
                </a:lnTo>
                <a:lnTo>
                  <a:pt x="716509" y="315860"/>
                </a:lnTo>
                <a:lnTo>
                  <a:pt x="716509" y="510135"/>
                </a:lnTo>
                <a:lnTo>
                  <a:pt x="510135" y="510135"/>
                </a:lnTo>
                <a:lnTo>
                  <a:pt x="510135" y="716509"/>
                </a:lnTo>
                <a:lnTo>
                  <a:pt x="315860" y="716509"/>
                </a:lnTo>
                <a:lnTo>
                  <a:pt x="315860" y="510135"/>
                </a:lnTo>
                <a:lnTo>
                  <a:pt x="109486" y="510135"/>
                </a:lnTo>
                <a:lnTo>
                  <a:pt x="109486" y="315860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315860" rIns="109486" bIns="31586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300" kern="120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719719B-7362-9346-B05F-730DD3EE53AD}"/>
              </a:ext>
            </a:extLst>
          </p:cNvPr>
          <p:cNvSpPr/>
          <p:nvPr/>
        </p:nvSpPr>
        <p:spPr>
          <a:xfrm>
            <a:off x="2802704" y="5255748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Equal unit size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70CFC98-B538-1442-865D-078F7CE4C141}"/>
              </a:ext>
            </a:extLst>
          </p:cNvPr>
          <p:cNvSpPr/>
          <p:nvPr/>
        </p:nvSpPr>
        <p:spPr>
          <a:xfrm>
            <a:off x="4390606" y="5554815"/>
            <a:ext cx="851815" cy="825995"/>
          </a:xfrm>
          <a:custGeom>
            <a:avLst/>
            <a:gdLst>
              <a:gd name="connsiteX0" fmla="*/ 109486 w 825995"/>
              <a:gd name="connsiteY0" fmla="*/ 315860 h 825995"/>
              <a:gd name="connsiteX1" fmla="*/ 315860 w 825995"/>
              <a:gd name="connsiteY1" fmla="*/ 315860 h 825995"/>
              <a:gd name="connsiteX2" fmla="*/ 315860 w 825995"/>
              <a:gd name="connsiteY2" fmla="*/ 109486 h 825995"/>
              <a:gd name="connsiteX3" fmla="*/ 510135 w 825995"/>
              <a:gd name="connsiteY3" fmla="*/ 109486 h 825995"/>
              <a:gd name="connsiteX4" fmla="*/ 510135 w 825995"/>
              <a:gd name="connsiteY4" fmla="*/ 315860 h 825995"/>
              <a:gd name="connsiteX5" fmla="*/ 716509 w 825995"/>
              <a:gd name="connsiteY5" fmla="*/ 315860 h 825995"/>
              <a:gd name="connsiteX6" fmla="*/ 716509 w 825995"/>
              <a:gd name="connsiteY6" fmla="*/ 510135 h 825995"/>
              <a:gd name="connsiteX7" fmla="*/ 510135 w 825995"/>
              <a:gd name="connsiteY7" fmla="*/ 510135 h 825995"/>
              <a:gd name="connsiteX8" fmla="*/ 510135 w 825995"/>
              <a:gd name="connsiteY8" fmla="*/ 716509 h 825995"/>
              <a:gd name="connsiteX9" fmla="*/ 315860 w 825995"/>
              <a:gd name="connsiteY9" fmla="*/ 716509 h 825995"/>
              <a:gd name="connsiteX10" fmla="*/ 315860 w 825995"/>
              <a:gd name="connsiteY10" fmla="*/ 510135 h 825995"/>
              <a:gd name="connsiteX11" fmla="*/ 109486 w 825995"/>
              <a:gd name="connsiteY11" fmla="*/ 510135 h 825995"/>
              <a:gd name="connsiteX12" fmla="*/ 109486 w 825995"/>
              <a:gd name="connsiteY12" fmla="*/ 315860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5995" h="825995">
                <a:moveTo>
                  <a:pt x="109486" y="315860"/>
                </a:moveTo>
                <a:lnTo>
                  <a:pt x="315860" y="315860"/>
                </a:lnTo>
                <a:lnTo>
                  <a:pt x="315860" y="109486"/>
                </a:lnTo>
                <a:lnTo>
                  <a:pt x="510135" y="109486"/>
                </a:lnTo>
                <a:lnTo>
                  <a:pt x="510135" y="315860"/>
                </a:lnTo>
                <a:lnTo>
                  <a:pt x="716509" y="315860"/>
                </a:lnTo>
                <a:lnTo>
                  <a:pt x="716509" y="510135"/>
                </a:lnTo>
                <a:lnTo>
                  <a:pt x="510135" y="510135"/>
                </a:lnTo>
                <a:lnTo>
                  <a:pt x="510135" y="716509"/>
                </a:lnTo>
                <a:lnTo>
                  <a:pt x="315860" y="716509"/>
                </a:lnTo>
                <a:lnTo>
                  <a:pt x="315860" y="510135"/>
                </a:lnTo>
                <a:lnTo>
                  <a:pt x="109486" y="510135"/>
                </a:lnTo>
                <a:lnTo>
                  <a:pt x="109486" y="315860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315860" rIns="109486" bIns="31586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300" kern="120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2C07A4F-2254-B546-B01A-C1C8D774F53F}"/>
              </a:ext>
            </a:extLst>
          </p:cNvPr>
          <p:cNvSpPr/>
          <p:nvPr/>
        </p:nvSpPr>
        <p:spPr>
          <a:xfrm>
            <a:off x="5361676" y="5255748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Magnitude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321357F-E633-024E-9853-7A39B7292D89}"/>
              </a:ext>
            </a:extLst>
          </p:cNvPr>
          <p:cNvSpPr/>
          <p:nvPr/>
        </p:nvSpPr>
        <p:spPr>
          <a:xfrm>
            <a:off x="6949578" y="5554815"/>
            <a:ext cx="851815" cy="825995"/>
          </a:xfrm>
          <a:custGeom>
            <a:avLst/>
            <a:gdLst>
              <a:gd name="connsiteX0" fmla="*/ 109486 w 825995"/>
              <a:gd name="connsiteY0" fmla="*/ 315860 h 825995"/>
              <a:gd name="connsiteX1" fmla="*/ 315860 w 825995"/>
              <a:gd name="connsiteY1" fmla="*/ 315860 h 825995"/>
              <a:gd name="connsiteX2" fmla="*/ 315860 w 825995"/>
              <a:gd name="connsiteY2" fmla="*/ 109486 h 825995"/>
              <a:gd name="connsiteX3" fmla="*/ 510135 w 825995"/>
              <a:gd name="connsiteY3" fmla="*/ 109486 h 825995"/>
              <a:gd name="connsiteX4" fmla="*/ 510135 w 825995"/>
              <a:gd name="connsiteY4" fmla="*/ 315860 h 825995"/>
              <a:gd name="connsiteX5" fmla="*/ 716509 w 825995"/>
              <a:gd name="connsiteY5" fmla="*/ 315860 h 825995"/>
              <a:gd name="connsiteX6" fmla="*/ 716509 w 825995"/>
              <a:gd name="connsiteY6" fmla="*/ 510135 h 825995"/>
              <a:gd name="connsiteX7" fmla="*/ 510135 w 825995"/>
              <a:gd name="connsiteY7" fmla="*/ 510135 h 825995"/>
              <a:gd name="connsiteX8" fmla="*/ 510135 w 825995"/>
              <a:gd name="connsiteY8" fmla="*/ 716509 h 825995"/>
              <a:gd name="connsiteX9" fmla="*/ 315860 w 825995"/>
              <a:gd name="connsiteY9" fmla="*/ 716509 h 825995"/>
              <a:gd name="connsiteX10" fmla="*/ 315860 w 825995"/>
              <a:gd name="connsiteY10" fmla="*/ 510135 h 825995"/>
              <a:gd name="connsiteX11" fmla="*/ 109486 w 825995"/>
              <a:gd name="connsiteY11" fmla="*/ 510135 h 825995"/>
              <a:gd name="connsiteX12" fmla="*/ 109486 w 825995"/>
              <a:gd name="connsiteY12" fmla="*/ 315860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5995" h="825995">
                <a:moveTo>
                  <a:pt x="109486" y="315860"/>
                </a:moveTo>
                <a:lnTo>
                  <a:pt x="315860" y="315860"/>
                </a:lnTo>
                <a:lnTo>
                  <a:pt x="315860" y="109486"/>
                </a:lnTo>
                <a:lnTo>
                  <a:pt x="510135" y="109486"/>
                </a:lnTo>
                <a:lnTo>
                  <a:pt x="510135" y="315860"/>
                </a:lnTo>
                <a:lnTo>
                  <a:pt x="716509" y="315860"/>
                </a:lnTo>
                <a:lnTo>
                  <a:pt x="716509" y="510135"/>
                </a:lnTo>
                <a:lnTo>
                  <a:pt x="510135" y="510135"/>
                </a:lnTo>
                <a:lnTo>
                  <a:pt x="510135" y="716509"/>
                </a:lnTo>
                <a:lnTo>
                  <a:pt x="315860" y="716509"/>
                </a:lnTo>
                <a:lnTo>
                  <a:pt x="315860" y="510135"/>
                </a:lnTo>
                <a:lnTo>
                  <a:pt x="109486" y="510135"/>
                </a:lnTo>
                <a:lnTo>
                  <a:pt x="109486" y="315860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315860" rIns="109486" bIns="31586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300" kern="120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0244266-7B24-2143-843E-5C6F409CA088}"/>
              </a:ext>
            </a:extLst>
          </p:cNvPr>
          <p:cNvSpPr/>
          <p:nvPr/>
        </p:nvSpPr>
        <p:spPr>
          <a:xfrm>
            <a:off x="7920647" y="5255748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Identity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7189B0F-EB3D-474D-82D4-E568C58E7ED2}"/>
              </a:ext>
            </a:extLst>
          </p:cNvPr>
          <p:cNvSpPr/>
          <p:nvPr/>
        </p:nvSpPr>
        <p:spPr>
          <a:xfrm>
            <a:off x="9508550" y="5554815"/>
            <a:ext cx="851815" cy="825995"/>
          </a:xfrm>
          <a:custGeom>
            <a:avLst/>
            <a:gdLst>
              <a:gd name="connsiteX0" fmla="*/ 109486 w 825995"/>
              <a:gd name="connsiteY0" fmla="*/ 170155 h 825995"/>
              <a:gd name="connsiteX1" fmla="*/ 716509 w 825995"/>
              <a:gd name="connsiteY1" fmla="*/ 170155 h 825995"/>
              <a:gd name="connsiteX2" fmla="*/ 716509 w 825995"/>
              <a:gd name="connsiteY2" fmla="*/ 364429 h 825995"/>
              <a:gd name="connsiteX3" fmla="*/ 109486 w 825995"/>
              <a:gd name="connsiteY3" fmla="*/ 364429 h 825995"/>
              <a:gd name="connsiteX4" fmla="*/ 109486 w 825995"/>
              <a:gd name="connsiteY4" fmla="*/ 170155 h 825995"/>
              <a:gd name="connsiteX5" fmla="*/ 109486 w 825995"/>
              <a:gd name="connsiteY5" fmla="*/ 461566 h 825995"/>
              <a:gd name="connsiteX6" fmla="*/ 716509 w 825995"/>
              <a:gd name="connsiteY6" fmla="*/ 461566 h 825995"/>
              <a:gd name="connsiteX7" fmla="*/ 716509 w 825995"/>
              <a:gd name="connsiteY7" fmla="*/ 655840 h 825995"/>
              <a:gd name="connsiteX8" fmla="*/ 109486 w 825995"/>
              <a:gd name="connsiteY8" fmla="*/ 655840 h 825995"/>
              <a:gd name="connsiteX9" fmla="*/ 109486 w 825995"/>
              <a:gd name="connsiteY9" fmla="*/ 461566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995" h="825995">
                <a:moveTo>
                  <a:pt x="109486" y="170155"/>
                </a:moveTo>
                <a:lnTo>
                  <a:pt x="716509" y="170155"/>
                </a:lnTo>
                <a:lnTo>
                  <a:pt x="716509" y="364429"/>
                </a:lnTo>
                <a:lnTo>
                  <a:pt x="109486" y="364429"/>
                </a:lnTo>
                <a:lnTo>
                  <a:pt x="109486" y="170155"/>
                </a:lnTo>
                <a:close/>
                <a:moveTo>
                  <a:pt x="109486" y="461566"/>
                </a:moveTo>
                <a:lnTo>
                  <a:pt x="716509" y="461566"/>
                </a:lnTo>
                <a:lnTo>
                  <a:pt x="716509" y="655840"/>
                </a:lnTo>
                <a:lnTo>
                  <a:pt x="109486" y="655840"/>
                </a:lnTo>
                <a:lnTo>
                  <a:pt x="109486" y="461566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170155" rIns="109486" bIns="170155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400" kern="120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2ACA7EC-F786-8641-917B-C8C34CD5760E}"/>
              </a:ext>
            </a:extLst>
          </p:cNvPr>
          <p:cNvSpPr/>
          <p:nvPr/>
        </p:nvSpPr>
        <p:spPr>
          <a:xfrm>
            <a:off x="10479620" y="5255748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Ratio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4D5CF7A-C00F-A840-AA6B-EBD8141531CC}"/>
              </a:ext>
            </a:extLst>
          </p:cNvPr>
          <p:cNvSpPr/>
          <p:nvPr/>
        </p:nvSpPr>
        <p:spPr>
          <a:xfrm>
            <a:off x="2802704" y="3654652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Equal unit size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429A21B-F7ED-8D43-A163-BBB3B833A478}"/>
              </a:ext>
            </a:extLst>
          </p:cNvPr>
          <p:cNvSpPr/>
          <p:nvPr/>
        </p:nvSpPr>
        <p:spPr>
          <a:xfrm>
            <a:off x="4390606" y="3953719"/>
            <a:ext cx="851815" cy="825995"/>
          </a:xfrm>
          <a:custGeom>
            <a:avLst/>
            <a:gdLst>
              <a:gd name="connsiteX0" fmla="*/ 109486 w 825995"/>
              <a:gd name="connsiteY0" fmla="*/ 315860 h 825995"/>
              <a:gd name="connsiteX1" fmla="*/ 315860 w 825995"/>
              <a:gd name="connsiteY1" fmla="*/ 315860 h 825995"/>
              <a:gd name="connsiteX2" fmla="*/ 315860 w 825995"/>
              <a:gd name="connsiteY2" fmla="*/ 109486 h 825995"/>
              <a:gd name="connsiteX3" fmla="*/ 510135 w 825995"/>
              <a:gd name="connsiteY3" fmla="*/ 109486 h 825995"/>
              <a:gd name="connsiteX4" fmla="*/ 510135 w 825995"/>
              <a:gd name="connsiteY4" fmla="*/ 315860 h 825995"/>
              <a:gd name="connsiteX5" fmla="*/ 716509 w 825995"/>
              <a:gd name="connsiteY5" fmla="*/ 315860 h 825995"/>
              <a:gd name="connsiteX6" fmla="*/ 716509 w 825995"/>
              <a:gd name="connsiteY6" fmla="*/ 510135 h 825995"/>
              <a:gd name="connsiteX7" fmla="*/ 510135 w 825995"/>
              <a:gd name="connsiteY7" fmla="*/ 510135 h 825995"/>
              <a:gd name="connsiteX8" fmla="*/ 510135 w 825995"/>
              <a:gd name="connsiteY8" fmla="*/ 716509 h 825995"/>
              <a:gd name="connsiteX9" fmla="*/ 315860 w 825995"/>
              <a:gd name="connsiteY9" fmla="*/ 716509 h 825995"/>
              <a:gd name="connsiteX10" fmla="*/ 315860 w 825995"/>
              <a:gd name="connsiteY10" fmla="*/ 510135 h 825995"/>
              <a:gd name="connsiteX11" fmla="*/ 109486 w 825995"/>
              <a:gd name="connsiteY11" fmla="*/ 510135 h 825995"/>
              <a:gd name="connsiteX12" fmla="*/ 109486 w 825995"/>
              <a:gd name="connsiteY12" fmla="*/ 315860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5995" h="825995">
                <a:moveTo>
                  <a:pt x="109486" y="315860"/>
                </a:moveTo>
                <a:lnTo>
                  <a:pt x="315860" y="315860"/>
                </a:lnTo>
                <a:lnTo>
                  <a:pt x="315860" y="109486"/>
                </a:lnTo>
                <a:lnTo>
                  <a:pt x="510135" y="109486"/>
                </a:lnTo>
                <a:lnTo>
                  <a:pt x="510135" y="315860"/>
                </a:lnTo>
                <a:lnTo>
                  <a:pt x="716509" y="315860"/>
                </a:lnTo>
                <a:lnTo>
                  <a:pt x="716509" y="510135"/>
                </a:lnTo>
                <a:lnTo>
                  <a:pt x="510135" y="510135"/>
                </a:lnTo>
                <a:lnTo>
                  <a:pt x="510135" y="716509"/>
                </a:lnTo>
                <a:lnTo>
                  <a:pt x="315860" y="716509"/>
                </a:lnTo>
                <a:lnTo>
                  <a:pt x="315860" y="510135"/>
                </a:lnTo>
                <a:lnTo>
                  <a:pt x="109486" y="510135"/>
                </a:lnTo>
                <a:lnTo>
                  <a:pt x="109486" y="315860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315860" rIns="109486" bIns="31586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300" kern="120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A9D6FCF-ADE8-EA49-9538-0FF667982031}"/>
              </a:ext>
            </a:extLst>
          </p:cNvPr>
          <p:cNvSpPr/>
          <p:nvPr/>
        </p:nvSpPr>
        <p:spPr>
          <a:xfrm>
            <a:off x="5361676" y="3654652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Magnitude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E942CA31-39CC-694B-9AB8-5BE822A65DEA}"/>
              </a:ext>
            </a:extLst>
          </p:cNvPr>
          <p:cNvSpPr/>
          <p:nvPr/>
        </p:nvSpPr>
        <p:spPr>
          <a:xfrm>
            <a:off x="6949578" y="3953719"/>
            <a:ext cx="851815" cy="825995"/>
          </a:xfrm>
          <a:custGeom>
            <a:avLst/>
            <a:gdLst>
              <a:gd name="connsiteX0" fmla="*/ 109486 w 825995"/>
              <a:gd name="connsiteY0" fmla="*/ 315860 h 825995"/>
              <a:gd name="connsiteX1" fmla="*/ 315860 w 825995"/>
              <a:gd name="connsiteY1" fmla="*/ 315860 h 825995"/>
              <a:gd name="connsiteX2" fmla="*/ 315860 w 825995"/>
              <a:gd name="connsiteY2" fmla="*/ 109486 h 825995"/>
              <a:gd name="connsiteX3" fmla="*/ 510135 w 825995"/>
              <a:gd name="connsiteY3" fmla="*/ 109486 h 825995"/>
              <a:gd name="connsiteX4" fmla="*/ 510135 w 825995"/>
              <a:gd name="connsiteY4" fmla="*/ 315860 h 825995"/>
              <a:gd name="connsiteX5" fmla="*/ 716509 w 825995"/>
              <a:gd name="connsiteY5" fmla="*/ 315860 h 825995"/>
              <a:gd name="connsiteX6" fmla="*/ 716509 w 825995"/>
              <a:gd name="connsiteY6" fmla="*/ 510135 h 825995"/>
              <a:gd name="connsiteX7" fmla="*/ 510135 w 825995"/>
              <a:gd name="connsiteY7" fmla="*/ 510135 h 825995"/>
              <a:gd name="connsiteX8" fmla="*/ 510135 w 825995"/>
              <a:gd name="connsiteY8" fmla="*/ 716509 h 825995"/>
              <a:gd name="connsiteX9" fmla="*/ 315860 w 825995"/>
              <a:gd name="connsiteY9" fmla="*/ 716509 h 825995"/>
              <a:gd name="connsiteX10" fmla="*/ 315860 w 825995"/>
              <a:gd name="connsiteY10" fmla="*/ 510135 h 825995"/>
              <a:gd name="connsiteX11" fmla="*/ 109486 w 825995"/>
              <a:gd name="connsiteY11" fmla="*/ 510135 h 825995"/>
              <a:gd name="connsiteX12" fmla="*/ 109486 w 825995"/>
              <a:gd name="connsiteY12" fmla="*/ 315860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5995" h="825995">
                <a:moveTo>
                  <a:pt x="109486" y="315860"/>
                </a:moveTo>
                <a:lnTo>
                  <a:pt x="315860" y="315860"/>
                </a:lnTo>
                <a:lnTo>
                  <a:pt x="315860" y="109486"/>
                </a:lnTo>
                <a:lnTo>
                  <a:pt x="510135" y="109486"/>
                </a:lnTo>
                <a:lnTo>
                  <a:pt x="510135" y="315860"/>
                </a:lnTo>
                <a:lnTo>
                  <a:pt x="716509" y="315860"/>
                </a:lnTo>
                <a:lnTo>
                  <a:pt x="716509" y="510135"/>
                </a:lnTo>
                <a:lnTo>
                  <a:pt x="510135" y="510135"/>
                </a:lnTo>
                <a:lnTo>
                  <a:pt x="510135" y="716509"/>
                </a:lnTo>
                <a:lnTo>
                  <a:pt x="315860" y="716509"/>
                </a:lnTo>
                <a:lnTo>
                  <a:pt x="315860" y="510135"/>
                </a:lnTo>
                <a:lnTo>
                  <a:pt x="109486" y="510135"/>
                </a:lnTo>
                <a:lnTo>
                  <a:pt x="109486" y="315860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315860" rIns="109486" bIns="31586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300" kern="120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235D042-D2B0-1945-BA33-E5586DF7FB6B}"/>
              </a:ext>
            </a:extLst>
          </p:cNvPr>
          <p:cNvSpPr/>
          <p:nvPr/>
        </p:nvSpPr>
        <p:spPr>
          <a:xfrm>
            <a:off x="7920647" y="3654652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Identity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D4695C5-C420-BE47-A261-190C4090B738}"/>
              </a:ext>
            </a:extLst>
          </p:cNvPr>
          <p:cNvSpPr/>
          <p:nvPr/>
        </p:nvSpPr>
        <p:spPr>
          <a:xfrm>
            <a:off x="9508550" y="3953719"/>
            <a:ext cx="851815" cy="825995"/>
          </a:xfrm>
          <a:custGeom>
            <a:avLst/>
            <a:gdLst>
              <a:gd name="connsiteX0" fmla="*/ 109486 w 825995"/>
              <a:gd name="connsiteY0" fmla="*/ 170155 h 825995"/>
              <a:gd name="connsiteX1" fmla="*/ 716509 w 825995"/>
              <a:gd name="connsiteY1" fmla="*/ 170155 h 825995"/>
              <a:gd name="connsiteX2" fmla="*/ 716509 w 825995"/>
              <a:gd name="connsiteY2" fmla="*/ 364429 h 825995"/>
              <a:gd name="connsiteX3" fmla="*/ 109486 w 825995"/>
              <a:gd name="connsiteY3" fmla="*/ 364429 h 825995"/>
              <a:gd name="connsiteX4" fmla="*/ 109486 w 825995"/>
              <a:gd name="connsiteY4" fmla="*/ 170155 h 825995"/>
              <a:gd name="connsiteX5" fmla="*/ 109486 w 825995"/>
              <a:gd name="connsiteY5" fmla="*/ 461566 h 825995"/>
              <a:gd name="connsiteX6" fmla="*/ 716509 w 825995"/>
              <a:gd name="connsiteY6" fmla="*/ 461566 h 825995"/>
              <a:gd name="connsiteX7" fmla="*/ 716509 w 825995"/>
              <a:gd name="connsiteY7" fmla="*/ 655840 h 825995"/>
              <a:gd name="connsiteX8" fmla="*/ 109486 w 825995"/>
              <a:gd name="connsiteY8" fmla="*/ 655840 h 825995"/>
              <a:gd name="connsiteX9" fmla="*/ 109486 w 825995"/>
              <a:gd name="connsiteY9" fmla="*/ 461566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995" h="825995">
                <a:moveTo>
                  <a:pt x="109486" y="170155"/>
                </a:moveTo>
                <a:lnTo>
                  <a:pt x="716509" y="170155"/>
                </a:lnTo>
                <a:lnTo>
                  <a:pt x="716509" y="364429"/>
                </a:lnTo>
                <a:lnTo>
                  <a:pt x="109486" y="364429"/>
                </a:lnTo>
                <a:lnTo>
                  <a:pt x="109486" y="170155"/>
                </a:lnTo>
                <a:close/>
                <a:moveTo>
                  <a:pt x="109486" y="461566"/>
                </a:moveTo>
                <a:lnTo>
                  <a:pt x="716509" y="461566"/>
                </a:lnTo>
                <a:lnTo>
                  <a:pt x="716509" y="655840"/>
                </a:lnTo>
                <a:lnTo>
                  <a:pt x="109486" y="655840"/>
                </a:lnTo>
                <a:lnTo>
                  <a:pt x="109486" y="461566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170155" rIns="109486" bIns="170155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400" kern="120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50D1B168-F378-8841-8B1D-F2F855B4F9D6}"/>
              </a:ext>
            </a:extLst>
          </p:cNvPr>
          <p:cNvSpPr/>
          <p:nvPr/>
        </p:nvSpPr>
        <p:spPr>
          <a:xfrm>
            <a:off x="10479620" y="3654652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Interval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63E47B16-DC75-FC47-AF30-E1CD9501B5C0}"/>
              </a:ext>
            </a:extLst>
          </p:cNvPr>
          <p:cNvSpPr/>
          <p:nvPr/>
        </p:nvSpPr>
        <p:spPr>
          <a:xfrm>
            <a:off x="5361676" y="2053556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Magnitude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A1737CAF-42F8-8741-80BD-9CA35B7471C3}"/>
              </a:ext>
            </a:extLst>
          </p:cNvPr>
          <p:cNvSpPr/>
          <p:nvPr/>
        </p:nvSpPr>
        <p:spPr>
          <a:xfrm>
            <a:off x="6949578" y="2352623"/>
            <a:ext cx="851815" cy="825995"/>
          </a:xfrm>
          <a:custGeom>
            <a:avLst/>
            <a:gdLst>
              <a:gd name="connsiteX0" fmla="*/ 109486 w 825995"/>
              <a:gd name="connsiteY0" fmla="*/ 315860 h 825995"/>
              <a:gd name="connsiteX1" fmla="*/ 315860 w 825995"/>
              <a:gd name="connsiteY1" fmla="*/ 315860 h 825995"/>
              <a:gd name="connsiteX2" fmla="*/ 315860 w 825995"/>
              <a:gd name="connsiteY2" fmla="*/ 109486 h 825995"/>
              <a:gd name="connsiteX3" fmla="*/ 510135 w 825995"/>
              <a:gd name="connsiteY3" fmla="*/ 109486 h 825995"/>
              <a:gd name="connsiteX4" fmla="*/ 510135 w 825995"/>
              <a:gd name="connsiteY4" fmla="*/ 315860 h 825995"/>
              <a:gd name="connsiteX5" fmla="*/ 716509 w 825995"/>
              <a:gd name="connsiteY5" fmla="*/ 315860 h 825995"/>
              <a:gd name="connsiteX6" fmla="*/ 716509 w 825995"/>
              <a:gd name="connsiteY6" fmla="*/ 510135 h 825995"/>
              <a:gd name="connsiteX7" fmla="*/ 510135 w 825995"/>
              <a:gd name="connsiteY7" fmla="*/ 510135 h 825995"/>
              <a:gd name="connsiteX8" fmla="*/ 510135 w 825995"/>
              <a:gd name="connsiteY8" fmla="*/ 716509 h 825995"/>
              <a:gd name="connsiteX9" fmla="*/ 315860 w 825995"/>
              <a:gd name="connsiteY9" fmla="*/ 716509 h 825995"/>
              <a:gd name="connsiteX10" fmla="*/ 315860 w 825995"/>
              <a:gd name="connsiteY10" fmla="*/ 510135 h 825995"/>
              <a:gd name="connsiteX11" fmla="*/ 109486 w 825995"/>
              <a:gd name="connsiteY11" fmla="*/ 510135 h 825995"/>
              <a:gd name="connsiteX12" fmla="*/ 109486 w 825995"/>
              <a:gd name="connsiteY12" fmla="*/ 315860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5995" h="825995">
                <a:moveTo>
                  <a:pt x="109486" y="315860"/>
                </a:moveTo>
                <a:lnTo>
                  <a:pt x="315860" y="315860"/>
                </a:lnTo>
                <a:lnTo>
                  <a:pt x="315860" y="109486"/>
                </a:lnTo>
                <a:lnTo>
                  <a:pt x="510135" y="109486"/>
                </a:lnTo>
                <a:lnTo>
                  <a:pt x="510135" y="315860"/>
                </a:lnTo>
                <a:lnTo>
                  <a:pt x="716509" y="315860"/>
                </a:lnTo>
                <a:lnTo>
                  <a:pt x="716509" y="510135"/>
                </a:lnTo>
                <a:lnTo>
                  <a:pt x="510135" y="510135"/>
                </a:lnTo>
                <a:lnTo>
                  <a:pt x="510135" y="716509"/>
                </a:lnTo>
                <a:lnTo>
                  <a:pt x="315860" y="716509"/>
                </a:lnTo>
                <a:lnTo>
                  <a:pt x="315860" y="510135"/>
                </a:lnTo>
                <a:lnTo>
                  <a:pt x="109486" y="510135"/>
                </a:lnTo>
                <a:lnTo>
                  <a:pt x="109486" y="315860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315860" rIns="109486" bIns="31586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300" kern="1200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0C3552E-D4EC-6E45-9FD3-3767DFA162C3}"/>
              </a:ext>
            </a:extLst>
          </p:cNvPr>
          <p:cNvSpPr/>
          <p:nvPr/>
        </p:nvSpPr>
        <p:spPr>
          <a:xfrm>
            <a:off x="7920647" y="2053556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Identity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07AD63D7-4AC5-8F4D-84D7-B882F75E36D5}"/>
              </a:ext>
            </a:extLst>
          </p:cNvPr>
          <p:cNvSpPr/>
          <p:nvPr/>
        </p:nvSpPr>
        <p:spPr>
          <a:xfrm>
            <a:off x="9508550" y="2352623"/>
            <a:ext cx="851815" cy="825995"/>
          </a:xfrm>
          <a:custGeom>
            <a:avLst/>
            <a:gdLst>
              <a:gd name="connsiteX0" fmla="*/ 109486 w 825995"/>
              <a:gd name="connsiteY0" fmla="*/ 170155 h 825995"/>
              <a:gd name="connsiteX1" fmla="*/ 716509 w 825995"/>
              <a:gd name="connsiteY1" fmla="*/ 170155 h 825995"/>
              <a:gd name="connsiteX2" fmla="*/ 716509 w 825995"/>
              <a:gd name="connsiteY2" fmla="*/ 364429 h 825995"/>
              <a:gd name="connsiteX3" fmla="*/ 109486 w 825995"/>
              <a:gd name="connsiteY3" fmla="*/ 364429 h 825995"/>
              <a:gd name="connsiteX4" fmla="*/ 109486 w 825995"/>
              <a:gd name="connsiteY4" fmla="*/ 170155 h 825995"/>
              <a:gd name="connsiteX5" fmla="*/ 109486 w 825995"/>
              <a:gd name="connsiteY5" fmla="*/ 461566 h 825995"/>
              <a:gd name="connsiteX6" fmla="*/ 716509 w 825995"/>
              <a:gd name="connsiteY6" fmla="*/ 461566 h 825995"/>
              <a:gd name="connsiteX7" fmla="*/ 716509 w 825995"/>
              <a:gd name="connsiteY7" fmla="*/ 655840 h 825995"/>
              <a:gd name="connsiteX8" fmla="*/ 109486 w 825995"/>
              <a:gd name="connsiteY8" fmla="*/ 655840 h 825995"/>
              <a:gd name="connsiteX9" fmla="*/ 109486 w 825995"/>
              <a:gd name="connsiteY9" fmla="*/ 461566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995" h="825995">
                <a:moveTo>
                  <a:pt x="109486" y="170155"/>
                </a:moveTo>
                <a:lnTo>
                  <a:pt x="716509" y="170155"/>
                </a:lnTo>
                <a:lnTo>
                  <a:pt x="716509" y="364429"/>
                </a:lnTo>
                <a:lnTo>
                  <a:pt x="109486" y="364429"/>
                </a:lnTo>
                <a:lnTo>
                  <a:pt x="109486" y="170155"/>
                </a:lnTo>
                <a:close/>
                <a:moveTo>
                  <a:pt x="109486" y="461566"/>
                </a:moveTo>
                <a:lnTo>
                  <a:pt x="716509" y="461566"/>
                </a:lnTo>
                <a:lnTo>
                  <a:pt x="716509" y="655840"/>
                </a:lnTo>
                <a:lnTo>
                  <a:pt x="109486" y="655840"/>
                </a:lnTo>
                <a:lnTo>
                  <a:pt x="109486" y="461566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170155" rIns="109486" bIns="170155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400" kern="1200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4E8839E-1A52-DA4C-A866-25BF81B0EF50}"/>
              </a:ext>
            </a:extLst>
          </p:cNvPr>
          <p:cNvSpPr/>
          <p:nvPr/>
        </p:nvSpPr>
        <p:spPr>
          <a:xfrm>
            <a:off x="10479620" y="2053556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rgbClr val="D883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Ordinal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42EDD3CC-F11E-DF45-AAFE-98E1E4967AF7}"/>
              </a:ext>
            </a:extLst>
          </p:cNvPr>
          <p:cNvSpPr/>
          <p:nvPr/>
        </p:nvSpPr>
        <p:spPr>
          <a:xfrm>
            <a:off x="7920647" y="452460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Identity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E8657200-F160-3F4A-BBD5-75AE7EE001D2}"/>
              </a:ext>
            </a:extLst>
          </p:cNvPr>
          <p:cNvSpPr/>
          <p:nvPr/>
        </p:nvSpPr>
        <p:spPr>
          <a:xfrm>
            <a:off x="9508550" y="751527"/>
            <a:ext cx="851815" cy="825995"/>
          </a:xfrm>
          <a:custGeom>
            <a:avLst/>
            <a:gdLst>
              <a:gd name="connsiteX0" fmla="*/ 109486 w 825995"/>
              <a:gd name="connsiteY0" fmla="*/ 170155 h 825995"/>
              <a:gd name="connsiteX1" fmla="*/ 716509 w 825995"/>
              <a:gd name="connsiteY1" fmla="*/ 170155 h 825995"/>
              <a:gd name="connsiteX2" fmla="*/ 716509 w 825995"/>
              <a:gd name="connsiteY2" fmla="*/ 364429 h 825995"/>
              <a:gd name="connsiteX3" fmla="*/ 109486 w 825995"/>
              <a:gd name="connsiteY3" fmla="*/ 364429 h 825995"/>
              <a:gd name="connsiteX4" fmla="*/ 109486 w 825995"/>
              <a:gd name="connsiteY4" fmla="*/ 170155 h 825995"/>
              <a:gd name="connsiteX5" fmla="*/ 109486 w 825995"/>
              <a:gd name="connsiteY5" fmla="*/ 461566 h 825995"/>
              <a:gd name="connsiteX6" fmla="*/ 716509 w 825995"/>
              <a:gd name="connsiteY6" fmla="*/ 461566 h 825995"/>
              <a:gd name="connsiteX7" fmla="*/ 716509 w 825995"/>
              <a:gd name="connsiteY7" fmla="*/ 655840 h 825995"/>
              <a:gd name="connsiteX8" fmla="*/ 109486 w 825995"/>
              <a:gd name="connsiteY8" fmla="*/ 655840 h 825995"/>
              <a:gd name="connsiteX9" fmla="*/ 109486 w 825995"/>
              <a:gd name="connsiteY9" fmla="*/ 461566 h 82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995" h="825995">
                <a:moveTo>
                  <a:pt x="109486" y="170155"/>
                </a:moveTo>
                <a:lnTo>
                  <a:pt x="716509" y="170155"/>
                </a:lnTo>
                <a:lnTo>
                  <a:pt x="716509" y="364429"/>
                </a:lnTo>
                <a:lnTo>
                  <a:pt x="109486" y="364429"/>
                </a:lnTo>
                <a:lnTo>
                  <a:pt x="109486" y="170155"/>
                </a:lnTo>
                <a:close/>
                <a:moveTo>
                  <a:pt x="109486" y="461566"/>
                </a:moveTo>
                <a:lnTo>
                  <a:pt x="716509" y="461566"/>
                </a:lnTo>
                <a:lnTo>
                  <a:pt x="716509" y="655840"/>
                </a:lnTo>
                <a:lnTo>
                  <a:pt x="109486" y="655840"/>
                </a:lnTo>
                <a:lnTo>
                  <a:pt x="109486" y="461566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486" tIns="170155" rIns="109486" bIns="170155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400" kern="120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3CBA4E02-B639-7947-969A-E13A76B41121}"/>
              </a:ext>
            </a:extLst>
          </p:cNvPr>
          <p:cNvSpPr/>
          <p:nvPr/>
        </p:nvSpPr>
        <p:spPr>
          <a:xfrm>
            <a:off x="10479620" y="452460"/>
            <a:ext cx="1468647" cy="1424130"/>
          </a:xfrm>
          <a:custGeom>
            <a:avLst/>
            <a:gdLst>
              <a:gd name="connsiteX0" fmla="*/ 0 w 1424130"/>
              <a:gd name="connsiteY0" fmla="*/ 712065 h 1424130"/>
              <a:gd name="connsiteX1" fmla="*/ 712065 w 1424130"/>
              <a:gd name="connsiteY1" fmla="*/ 0 h 1424130"/>
              <a:gd name="connsiteX2" fmla="*/ 1424130 w 1424130"/>
              <a:gd name="connsiteY2" fmla="*/ 712065 h 1424130"/>
              <a:gd name="connsiteX3" fmla="*/ 712065 w 1424130"/>
              <a:gd name="connsiteY3" fmla="*/ 1424130 h 1424130"/>
              <a:gd name="connsiteX4" fmla="*/ 0 w 1424130"/>
              <a:gd name="connsiteY4" fmla="*/ 712065 h 14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130" h="1424130">
                <a:moveTo>
                  <a:pt x="0" y="712065"/>
                </a:moveTo>
                <a:cubicBezTo>
                  <a:pt x="0" y="318802"/>
                  <a:pt x="318802" y="0"/>
                  <a:pt x="712065" y="0"/>
                </a:cubicBezTo>
                <a:cubicBezTo>
                  <a:pt x="1105328" y="0"/>
                  <a:pt x="1424130" y="318802"/>
                  <a:pt x="1424130" y="712065"/>
                </a:cubicBezTo>
                <a:cubicBezTo>
                  <a:pt x="1424130" y="1105328"/>
                  <a:pt x="1105328" y="1424130"/>
                  <a:pt x="712065" y="1424130"/>
                </a:cubicBezTo>
                <a:cubicBezTo>
                  <a:pt x="318802" y="1424130"/>
                  <a:pt x="0" y="1105328"/>
                  <a:pt x="0" y="712065"/>
                </a:cubicBezTo>
                <a:close/>
              </a:path>
            </a:pathLst>
          </a:custGeom>
          <a:solidFill>
            <a:srgbClr val="D883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879" tIns="228879" rIns="228879" bIns="22887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latin typeface="Roboto" panose="02000000000000000000" pitchFamily="2" charset="0"/>
                <a:ea typeface="Roboto" panose="02000000000000000000" pitchFamily="2" charset="0"/>
              </a:rPr>
              <a:t>Nominal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045315-AF6B-F748-88F4-65660FAED9A0}"/>
              </a:ext>
            </a:extLst>
          </p:cNvPr>
          <p:cNvSpPr/>
          <p:nvPr/>
        </p:nvSpPr>
        <p:spPr>
          <a:xfrm>
            <a:off x="75304" y="75304"/>
            <a:ext cx="12027049" cy="6691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3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Group of men">
            <a:extLst>
              <a:ext uri="{FF2B5EF4-FFF2-40B4-BE49-F238E27FC236}">
                <a16:creationId xmlns:a16="http://schemas.microsoft.com/office/drawing/2014/main" id="{A282EA16-85D6-384A-8FF1-594D1B9B8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3490" y="2037186"/>
            <a:ext cx="3062149" cy="3062149"/>
          </a:xfrm>
          <a:prstGeom prst="rect">
            <a:avLst/>
          </a:prstGeom>
        </p:spPr>
      </p:pic>
      <p:pic>
        <p:nvPicPr>
          <p:cNvPr id="4" name="Graphic 3" descr="Group of men">
            <a:extLst>
              <a:ext uri="{FF2B5EF4-FFF2-40B4-BE49-F238E27FC236}">
                <a16:creationId xmlns:a16="http://schemas.microsoft.com/office/drawing/2014/main" id="{2A8136A8-418C-6D4B-9B4D-1C1B05EB9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6377" y="2037185"/>
            <a:ext cx="3062149" cy="3062149"/>
          </a:xfrm>
          <a:prstGeom prst="rect">
            <a:avLst/>
          </a:prstGeom>
        </p:spPr>
      </p:pic>
      <p:pic>
        <p:nvPicPr>
          <p:cNvPr id="5" name="Graphic 4" descr="Group of men">
            <a:extLst>
              <a:ext uri="{FF2B5EF4-FFF2-40B4-BE49-F238E27FC236}">
                <a16:creationId xmlns:a16="http://schemas.microsoft.com/office/drawing/2014/main" id="{7C3A09CA-4CE8-2D47-A67C-EE0A20FF0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9264" y="2037185"/>
            <a:ext cx="3062149" cy="3062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E6009-BD0C-764F-8570-A05ED42E2AEF}"/>
              </a:ext>
            </a:extLst>
          </p:cNvPr>
          <p:cNvSpPr txBox="1"/>
          <p:nvPr/>
        </p:nvSpPr>
        <p:spPr>
          <a:xfrm>
            <a:off x="1337808" y="1452408"/>
            <a:ext cx="311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= Treatment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5A70E-B11B-3644-939B-C0325AA7BD72}"/>
              </a:ext>
            </a:extLst>
          </p:cNvPr>
          <p:cNvSpPr txBox="1"/>
          <p:nvPr/>
        </p:nvSpPr>
        <p:spPr>
          <a:xfrm>
            <a:off x="4766077" y="1452409"/>
            <a:ext cx="279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 = Treatment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CE448-5F7B-494C-A856-4F25ADD9C0E6}"/>
              </a:ext>
            </a:extLst>
          </p:cNvPr>
          <p:cNvSpPr txBox="1"/>
          <p:nvPr/>
        </p:nvSpPr>
        <p:spPr>
          <a:xfrm>
            <a:off x="7663581" y="1452408"/>
            <a:ext cx="3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 = Placebo</a:t>
            </a:r>
          </a:p>
        </p:txBody>
      </p:sp>
    </p:spTree>
    <p:extLst>
      <p:ext uri="{BB962C8B-B14F-4D97-AF65-F5344CB8AC3E}">
        <p14:creationId xmlns:p14="http://schemas.microsoft.com/office/powerpoint/2010/main" val="361870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57A21D-CB02-8446-99C7-3309FF487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92267"/>
              </p:ext>
            </p:extLst>
          </p:nvPr>
        </p:nvGraphicFramePr>
        <p:xfrm>
          <a:off x="2149579" y="1726530"/>
          <a:ext cx="9228480" cy="423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080">
                  <a:extLst>
                    <a:ext uri="{9D8B030D-6E8A-4147-A177-3AD203B41FA5}">
                      <a16:colId xmlns:a16="http://schemas.microsoft.com/office/drawing/2014/main" val="3322975533"/>
                    </a:ext>
                  </a:extLst>
                </a:gridCol>
                <a:gridCol w="1538080">
                  <a:extLst>
                    <a:ext uri="{9D8B030D-6E8A-4147-A177-3AD203B41FA5}">
                      <a16:colId xmlns:a16="http://schemas.microsoft.com/office/drawing/2014/main" val="1312000484"/>
                    </a:ext>
                  </a:extLst>
                </a:gridCol>
                <a:gridCol w="1538080">
                  <a:extLst>
                    <a:ext uri="{9D8B030D-6E8A-4147-A177-3AD203B41FA5}">
                      <a16:colId xmlns:a16="http://schemas.microsoft.com/office/drawing/2014/main" val="4160996259"/>
                    </a:ext>
                  </a:extLst>
                </a:gridCol>
                <a:gridCol w="1538080">
                  <a:extLst>
                    <a:ext uri="{9D8B030D-6E8A-4147-A177-3AD203B41FA5}">
                      <a16:colId xmlns:a16="http://schemas.microsoft.com/office/drawing/2014/main" val="2728475959"/>
                    </a:ext>
                  </a:extLst>
                </a:gridCol>
                <a:gridCol w="1538080">
                  <a:extLst>
                    <a:ext uri="{9D8B030D-6E8A-4147-A177-3AD203B41FA5}">
                      <a16:colId xmlns:a16="http://schemas.microsoft.com/office/drawing/2014/main" val="1231321017"/>
                    </a:ext>
                  </a:extLst>
                </a:gridCol>
                <a:gridCol w="1538080">
                  <a:extLst>
                    <a:ext uri="{9D8B030D-6E8A-4147-A177-3AD203B41FA5}">
                      <a16:colId xmlns:a16="http://schemas.microsoft.com/office/drawing/2014/main" val="796781413"/>
                    </a:ext>
                  </a:extLst>
                </a:gridCol>
              </a:tblGrid>
              <a:tr h="4232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ea typeface="Source Sans Pro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var1</a:t>
                      </a: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var2</a:t>
                      </a: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var3</a:t>
                      </a: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var4</a:t>
                      </a: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var5</a:t>
                      </a: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61010"/>
                  </a:ext>
                </a:extLst>
              </a:tr>
              <a:tr h="4232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904925"/>
                  </a:ext>
                </a:extLst>
              </a:tr>
              <a:tr h="4232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8812"/>
                  </a:ext>
                </a:extLst>
              </a:tr>
              <a:tr h="4232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49166"/>
                  </a:ext>
                </a:extLst>
              </a:tr>
              <a:tr h="4232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795548"/>
                  </a:ext>
                </a:extLst>
              </a:tr>
              <a:tr h="4232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937582"/>
                  </a:ext>
                </a:extLst>
              </a:tr>
              <a:tr h="4232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15318"/>
                  </a:ext>
                </a:extLst>
              </a:tr>
              <a:tr h="4232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460665"/>
                  </a:ext>
                </a:extLst>
              </a:tr>
              <a:tr h="4232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4795"/>
                  </a:ext>
                </a:extLst>
              </a:tr>
              <a:tr h="4232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67687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818C14-DCD3-4E4A-8C1A-1FC7F970468D}"/>
              </a:ext>
            </a:extLst>
          </p:cNvPr>
          <p:cNvCxnSpPr>
            <a:cxnSpLocks/>
          </p:cNvCxnSpPr>
          <p:nvPr/>
        </p:nvCxnSpPr>
        <p:spPr>
          <a:xfrm>
            <a:off x="4457270" y="1099251"/>
            <a:ext cx="0" cy="596457"/>
          </a:xfrm>
          <a:prstGeom prst="straightConnector1">
            <a:avLst/>
          </a:prstGeom>
          <a:ln w="19050">
            <a:solidFill>
              <a:srgbClr val="385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011A19-C0BE-AB47-B2FC-3CA684FC7674}"/>
              </a:ext>
            </a:extLst>
          </p:cNvPr>
          <p:cNvCxnSpPr/>
          <p:nvPr/>
        </p:nvCxnSpPr>
        <p:spPr>
          <a:xfrm>
            <a:off x="5953870" y="1099250"/>
            <a:ext cx="0" cy="596457"/>
          </a:xfrm>
          <a:prstGeom prst="straightConnector1">
            <a:avLst/>
          </a:prstGeom>
          <a:ln w="19050">
            <a:solidFill>
              <a:srgbClr val="385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D0A246-1C13-B94C-801C-3D06C0EBC81D}"/>
              </a:ext>
            </a:extLst>
          </p:cNvPr>
          <p:cNvCxnSpPr>
            <a:cxnSpLocks/>
          </p:cNvCxnSpPr>
          <p:nvPr/>
        </p:nvCxnSpPr>
        <p:spPr>
          <a:xfrm>
            <a:off x="7539513" y="1099250"/>
            <a:ext cx="0" cy="596457"/>
          </a:xfrm>
          <a:prstGeom prst="straightConnector1">
            <a:avLst/>
          </a:prstGeom>
          <a:ln w="19050">
            <a:solidFill>
              <a:srgbClr val="385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1AD3D5-AECD-D045-9B9E-EF4620848E12}"/>
              </a:ext>
            </a:extLst>
          </p:cNvPr>
          <p:cNvCxnSpPr/>
          <p:nvPr/>
        </p:nvCxnSpPr>
        <p:spPr>
          <a:xfrm>
            <a:off x="9036113" y="1099249"/>
            <a:ext cx="0" cy="596457"/>
          </a:xfrm>
          <a:prstGeom prst="straightConnector1">
            <a:avLst/>
          </a:prstGeom>
          <a:ln w="19050">
            <a:solidFill>
              <a:srgbClr val="385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657D2D-0636-1042-BC5F-D935FE741FDF}"/>
              </a:ext>
            </a:extLst>
          </p:cNvPr>
          <p:cNvCxnSpPr/>
          <p:nvPr/>
        </p:nvCxnSpPr>
        <p:spPr>
          <a:xfrm>
            <a:off x="10643457" y="1099248"/>
            <a:ext cx="0" cy="596457"/>
          </a:xfrm>
          <a:prstGeom prst="straightConnector1">
            <a:avLst/>
          </a:prstGeom>
          <a:ln w="19050">
            <a:solidFill>
              <a:srgbClr val="385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44C550-8F08-D04A-B800-EAAC96D43040}"/>
              </a:ext>
            </a:extLst>
          </p:cNvPr>
          <p:cNvSpPr txBox="1"/>
          <p:nvPr/>
        </p:nvSpPr>
        <p:spPr>
          <a:xfrm>
            <a:off x="196920" y="2166635"/>
            <a:ext cx="146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85C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obs1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42D1E8-8781-4F4B-BDE8-A7F9D0957EC0}"/>
              </a:ext>
            </a:extLst>
          </p:cNvPr>
          <p:cNvCxnSpPr>
            <a:cxnSpLocks/>
          </p:cNvCxnSpPr>
          <p:nvPr/>
        </p:nvCxnSpPr>
        <p:spPr>
          <a:xfrm>
            <a:off x="1294544" y="2366690"/>
            <a:ext cx="739739" cy="0"/>
          </a:xfrm>
          <a:prstGeom prst="straightConnector1">
            <a:avLst/>
          </a:prstGeom>
          <a:ln w="19050">
            <a:solidFill>
              <a:srgbClr val="385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E4F310-1901-2341-93A4-836975BBEEF0}"/>
              </a:ext>
            </a:extLst>
          </p:cNvPr>
          <p:cNvSpPr txBox="1"/>
          <p:nvPr/>
        </p:nvSpPr>
        <p:spPr>
          <a:xfrm>
            <a:off x="196920" y="2597567"/>
            <a:ext cx="146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85C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obs2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0A7C4E-72F8-8346-B41B-CBD51084A747}"/>
              </a:ext>
            </a:extLst>
          </p:cNvPr>
          <p:cNvCxnSpPr>
            <a:cxnSpLocks/>
          </p:cNvCxnSpPr>
          <p:nvPr/>
        </p:nvCxnSpPr>
        <p:spPr>
          <a:xfrm>
            <a:off x="1294544" y="2797622"/>
            <a:ext cx="739739" cy="0"/>
          </a:xfrm>
          <a:prstGeom prst="straightConnector1">
            <a:avLst/>
          </a:prstGeom>
          <a:ln w="19050">
            <a:solidFill>
              <a:srgbClr val="385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F886FC-5AE5-1248-A32C-3B6572D99F5A}"/>
              </a:ext>
            </a:extLst>
          </p:cNvPr>
          <p:cNvSpPr txBox="1"/>
          <p:nvPr/>
        </p:nvSpPr>
        <p:spPr>
          <a:xfrm>
            <a:off x="196920" y="3007950"/>
            <a:ext cx="146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85C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obs3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957C04-F77D-CE45-99C4-F3333291B68A}"/>
              </a:ext>
            </a:extLst>
          </p:cNvPr>
          <p:cNvCxnSpPr>
            <a:cxnSpLocks/>
          </p:cNvCxnSpPr>
          <p:nvPr/>
        </p:nvCxnSpPr>
        <p:spPr>
          <a:xfrm>
            <a:off x="1294544" y="3208005"/>
            <a:ext cx="739739" cy="0"/>
          </a:xfrm>
          <a:prstGeom prst="straightConnector1">
            <a:avLst/>
          </a:prstGeom>
          <a:ln w="19050">
            <a:solidFill>
              <a:srgbClr val="385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A46520-0865-354E-89FB-6FB6C6EE0E98}"/>
              </a:ext>
            </a:extLst>
          </p:cNvPr>
          <p:cNvSpPr txBox="1"/>
          <p:nvPr/>
        </p:nvSpPr>
        <p:spPr>
          <a:xfrm>
            <a:off x="196920" y="3408059"/>
            <a:ext cx="146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85C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obs4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F971C4-D2AE-0A4D-A552-126C41F522AA}"/>
              </a:ext>
            </a:extLst>
          </p:cNvPr>
          <p:cNvCxnSpPr>
            <a:cxnSpLocks/>
          </p:cNvCxnSpPr>
          <p:nvPr/>
        </p:nvCxnSpPr>
        <p:spPr>
          <a:xfrm>
            <a:off x="1294544" y="3608114"/>
            <a:ext cx="739739" cy="0"/>
          </a:xfrm>
          <a:prstGeom prst="straightConnector1">
            <a:avLst/>
          </a:prstGeom>
          <a:ln w="19050">
            <a:solidFill>
              <a:srgbClr val="385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75B9161-6AC7-3245-8F56-E1771E782BA4}"/>
              </a:ext>
            </a:extLst>
          </p:cNvPr>
          <p:cNvSpPr txBox="1"/>
          <p:nvPr/>
        </p:nvSpPr>
        <p:spPr>
          <a:xfrm>
            <a:off x="196920" y="3828716"/>
            <a:ext cx="146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85C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obs5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6846D7-04B4-BA49-B465-5B33A67195C7}"/>
              </a:ext>
            </a:extLst>
          </p:cNvPr>
          <p:cNvCxnSpPr>
            <a:cxnSpLocks/>
          </p:cNvCxnSpPr>
          <p:nvPr/>
        </p:nvCxnSpPr>
        <p:spPr>
          <a:xfrm>
            <a:off x="1294544" y="4028771"/>
            <a:ext cx="739739" cy="0"/>
          </a:xfrm>
          <a:prstGeom prst="straightConnector1">
            <a:avLst/>
          </a:prstGeom>
          <a:ln w="19050">
            <a:solidFill>
              <a:srgbClr val="385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B130546-406A-FC46-848F-34CB6A4B7258}"/>
              </a:ext>
            </a:extLst>
          </p:cNvPr>
          <p:cNvSpPr txBox="1"/>
          <p:nvPr/>
        </p:nvSpPr>
        <p:spPr>
          <a:xfrm>
            <a:off x="196920" y="4249373"/>
            <a:ext cx="146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85C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obs6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C77757-14E7-9747-8EF0-B35852F1D914}"/>
              </a:ext>
            </a:extLst>
          </p:cNvPr>
          <p:cNvCxnSpPr>
            <a:cxnSpLocks/>
          </p:cNvCxnSpPr>
          <p:nvPr/>
        </p:nvCxnSpPr>
        <p:spPr>
          <a:xfrm>
            <a:off x="1294544" y="4449428"/>
            <a:ext cx="739739" cy="0"/>
          </a:xfrm>
          <a:prstGeom prst="straightConnector1">
            <a:avLst/>
          </a:prstGeom>
          <a:ln w="19050">
            <a:solidFill>
              <a:srgbClr val="385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D86489-2198-CF4F-B38C-2D910A152F6A}"/>
              </a:ext>
            </a:extLst>
          </p:cNvPr>
          <p:cNvSpPr txBox="1"/>
          <p:nvPr/>
        </p:nvSpPr>
        <p:spPr>
          <a:xfrm>
            <a:off x="196920" y="4670030"/>
            <a:ext cx="146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85C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obs7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376266-EC3B-E44F-BC66-C7626A477131}"/>
              </a:ext>
            </a:extLst>
          </p:cNvPr>
          <p:cNvCxnSpPr>
            <a:cxnSpLocks/>
          </p:cNvCxnSpPr>
          <p:nvPr/>
        </p:nvCxnSpPr>
        <p:spPr>
          <a:xfrm>
            <a:off x="1294544" y="4870085"/>
            <a:ext cx="739739" cy="0"/>
          </a:xfrm>
          <a:prstGeom prst="straightConnector1">
            <a:avLst/>
          </a:prstGeom>
          <a:ln w="19050">
            <a:solidFill>
              <a:srgbClr val="385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4284FF8-EC4D-834B-B6A6-095154F8816E}"/>
              </a:ext>
            </a:extLst>
          </p:cNvPr>
          <p:cNvSpPr txBox="1"/>
          <p:nvPr/>
        </p:nvSpPr>
        <p:spPr>
          <a:xfrm>
            <a:off x="196920" y="5090687"/>
            <a:ext cx="146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85C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obs8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158C83-C718-F544-A81C-0429A1E9892B}"/>
              </a:ext>
            </a:extLst>
          </p:cNvPr>
          <p:cNvCxnSpPr>
            <a:cxnSpLocks/>
          </p:cNvCxnSpPr>
          <p:nvPr/>
        </p:nvCxnSpPr>
        <p:spPr>
          <a:xfrm>
            <a:off x="1294544" y="5290742"/>
            <a:ext cx="739739" cy="0"/>
          </a:xfrm>
          <a:prstGeom prst="straightConnector1">
            <a:avLst/>
          </a:prstGeom>
          <a:ln w="19050">
            <a:solidFill>
              <a:srgbClr val="385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C5E4412-BD32-8841-8381-FDCD79D909D6}"/>
              </a:ext>
            </a:extLst>
          </p:cNvPr>
          <p:cNvSpPr txBox="1"/>
          <p:nvPr/>
        </p:nvSpPr>
        <p:spPr>
          <a:xfrm>
            <a:off x="196920" y="5511344"/>
            <a:ext cx="146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85C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obs9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A13710-7FD9-3E4F-916F-872D635C00B7}"/>
              </a:ext>
            </a:extLst>
          </p:cNvPr>
          <p:cNvCxnSpPr>
            <a:cxnSpLocks/>
          </p:cNvCxnSpPr>
          <p:nvPr/>
        </p:nvCxnSpPr>
        <p:spPr>
          <a:xfrm>
            <a:off x="1294544" y="5711399"/>
            <a:ext cx="739739" cy="0"/>
          </a:xfrm>
          <a:prstGeom prst="straightConnector1">
            <a:avLst/>
          </a:prstGeom>
          <a:ln w="19050">
            <a:solidFill>
              <a:srgbClr val="385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FBCDE9-9504-D641-920E-5ED7F15E587C}"/>
              </a:ext>
            </a:extLst>
          </p:cNvPr>
          <p:cNvSpPr txBox="1"/>
          <p:nvPr/>
        </p:nvSpPr>
        <p:spPr>
          <a:xfrm>
            <a:off x="6763819" y="221433"/>
            <a:ext cx="146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85C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variables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C167E7E9-5EAC-4F47-B255-46C6F4E0BE0C}"/>
              </a:ext>
            </a:extLst>
          </p:cNvPr>
          <p:cNvSpPr/>
          <p:nvPr/>
        </p:nvSpPr>
        <p:spPr>
          <a:xfrm rot="5400000">
            <a:off x="7232730" y="-2850844"/>
            <a:ext cx="596458" cy="7541233"/>
          </a:xfrm>
          <a:prstGeom prst="leftBrace">
            <a:avLst/>
          </a:prstGeom>
          <a:ln w="19050">
            <a:solidFill>
              <a:srgbClr val="385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381CD4-0512-FA4A-9906-5A673F218C1F}"/>
              </a:ext>
            </a:extLst>
          </p:cNvPr>
          <p:cNvSpPr/>
          <p:nvPr/>
        </p:nvSpPr>
        <p:spPr>
          <a:xfrm>
            <a:off x="4294598" y="2188396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5A1840-3CFC-4D4A-8BFB-53FB3FA2CB59}"/>
              </a:ext>
            </a:extLst>
          </p:cNvPr>
          <p:cNvSpPr/>
          <p:nvPr/>
        </p:nvSpPr>
        <p:spPr>
          <a:xfrm>
            <a:off x="5789483" y="2203200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48F827-51D7-CE4B-8BDF-A92A117CAFDF}"/>
              </a:ext>
            </a:extLst>
          </p:cNvPr>
          <p:cNvSpPr/>
          <p:nvPr/>
        </p:nvSpPr>
        <p:spPr>
          <a:xfrm>
            <a:off x="7366572" y="2188395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4783DF-0455-6746-8C34-1F14BCA43CB0}"/>
              </a:ext>
            </a:extLst>
          </p:cNvPr>
          <p:cNvSpPr/>
          <p:nvPr/>
        </p:nvSpPr>
        <p:spPr>
          <a:xfrm>
            <a:off x="8861457" y="2188394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7EA91F-E2E8-2745-A022-5917D27CF0E4}"/>
              </a:ext>
            </a:extLst>
          </p:cNvPr>
          <p:cNvSpPr/>
          <p:nvPr/>
        </p:nvSpPr>
        <p:spPr>
          <a:xfrm>
            <a:off x="10479070" y="2203200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D227D41-FFC4-974B-860E-44B2D8544C71}"/>
              </a:ext>
            </a:extLst>
          </p:cNvPr>
          <p:cNvSpPr/>
          <p:nvPr/>
        </p:nvSpPr>
        <p:spPr>
          <a:xfrm>
            <a:off x="4294598" y="2617328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E3A1413-1EFC-CE45-BA6D-F67E2AFD3367}"/>
              </a:ext>
            </a:extLst>
          </p:cNvPr>
          <p:cNvSpPr/>
          <p:nvPr/>
        </p:nvSpPr>
        <p:spPr>
          <a:xfrm>
            <a:off x="5789483" y="2632132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8C15DA-A212-4545-9E7A-144C5A433F0B}"/>
              </a:ext>
            </a:extLst>
          </p:cNvPr>
          <p:cNvSpPr/>
          <p:nvPr/>
        </p:nvSpPr>
        <p:spPr>
          <a:xfrm>
            <a:off x="7366572" y="2617327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80B6166-A035-FA44-A115-E9A846A8EBF9}"/>
              </a:ext>
            </a:extLst>
          </p:cNvPr>
          <p:cNvSpPr/>
          <p:nvPr/>
        </p:nvSpPr>
        <p:spPr>
          <a:xfrm>
            <a:off x="8861457" y="2617326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0C38656-5D6C-4F41-9DB2-AB73B70AC097}"/>
              </a:ext>
            </a:extLst>
          </p:cNvPr>
          <p:cNvSpPr/>
          <p:nvPr/>
        </p:nvSpPr>
        <p:spPr>
          <a:xfrm>
            <a:off x="10479070" y="2632132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7CA5A4B-48DD-F648-8215-5D8F6BE72057}"/>
              </a:ext>
            </a:extLst>
          </p:cNvPr>
          <p:cNvSpPr/>
          <p:nvPr/>
        </p:nvSpPr>
        <p:spPr>
          <a:xfrm>
            <a:off x="4292883" y="3059585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55301F5-EA33-AA49-90D8-36FBF28DC445}"/>
              </a:ext>
            </a:extLst>
          </p:cNvPr>
          <p:cNvSpPr/>
          <p:nvPr/>
        </p:nvSpPr>
        <p:spPr>
          <a:xfrm>
            <a:off x="5787768" y="3074389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0659B75-8220-8547-8ABB-7F632D3421FE}"/>
              </a:ext>
            </a:extLst>
          </p:cNvPr>
          <p:cNvSpPr/>
          <p:nvPr/>
        </p:nvSpPr>
        <p:spPr>
          <a:xfrm>
            <a:off x="7364857" y="3059584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495DAE6-D095-9E4A-A295-17E9BA860E97}"/>
              </a:ext>
            </a:extLst>
          </p:cNvPr>
          <p:cNvSpPr/>
          <p:nvPr/>
        </p:nvSpPr>
        <p:spPr>
          <a:xfrm>
            <a:off x="8859742" y="3059583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CD6305-C2C6-7F4E-AB6A-C837180BBBD0}"/>
              </a:ext>
            </a:extLst>
          </p:cNvPr>
          <p:cNvSpPr/>
          <p:nvPr/>
        </p:nvSpPr>
        <p:spPr>
          <a:xfrm>
            <a:off x="10477355" y="3074389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8CE0005-1FA0-C84D-B7CD-B50B86AA06CB}"/>
              </a:ext>
            </a:extLst>
          </p:cNvPr>
          <p:cNvSpPr/>
          <p:nvPr/>
        </p:nvSpPr>
        <p:spPr>
          <a:xfrm>
            <a:off x="4292883" y="3448363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7E70897-2FED-434C-8A7E-C617A207A5A9}"/>
              </a:ext>
            </a:extLst>
          </p:cNvPr>
          <p:cNvSpPr/>
          <p:nvPr/>
        </p:nvSpPr>
        <p:spPr>
          <a:xfrm>
            <a:off x="5787768" y="3463167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DC4807-722F-414C-A8E9-BE96150A7FEB}"/>
              </a:ext>
            </a:extLst>
          </p:cNvPr>
          <p:cNvSpPr/>
          <p:nvPr/>
        </p:nvSpPr>
        <p:spPr>
          <a:xfrm>
            <a:off x="7364857" y="3448362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5FBDC42-84BF-2949-AEF2-67A64A298116}"/>
              </a:ext>
            </a:extLst>
          </p:cNvPr>
          <p:cNvSpPr/>
          <p:nvPr/>
        </p:nvSpPr>
        <p:spPr>
          <a:xfrm>
            <a:off x="8859742" y="3448361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326406-DCF6-F54A-929B-406AB3784F6E}"/>
              </a:ext>
            </a:extLst>
          </p:cNvPr>
          <p:cNvSpPr/>
          <p:nvPr/>
        </p:nvSpPr>
        <p:spPr>
          <a:xfrm>
            <a:off x="10477355" y="3463167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9082014-8F63-114F-8D80-0482DEE379C0}"/>
              </a:ext>
            </a:extLst>
          </p:cNvPr>
          <p:cNvSpPr/>
          <p:nvPr/>
        </p:nvSpPr>
        <p:spPr>
          <a:xfrm>
            <a:off x="4292883" y="3877295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3191F67-9FC4-9E47-B552-F40777E9D313}"/>
              </a:ext>
            </a:extLst>
          </p:cNvPr>
          <p:cNvSpPr/>
          <p:nvPr/>
        </p:nvSpPr>
        <p:spPr>
          <a:xfrm>
            <a:off x="5787768" y="3892099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BB20949-3789-244B-9DD4-6A266F6C37FF}"/>
              </a:ext>
            </a:extLst>
          </p:cNvPr>
          <p:cNvSpPr/>
          <p:nvPr/>
        </p:nvSpPr>
        <p:spPr>
          <a:xfrm>
            <a:off x="7364857" y="3877294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DC2E319-18D6-CC4B-AF92-8717D36A1319}"/>
              </a:ext>
            </a:extLst>
          </p:cNvPr>
          <p:cNvSpPr/>
          <p:nvPr/>
        </p:nvSpPr>
        <p:spPr>
          <a:xfrm>
            <a:off x="8859742" y="3877293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D08B2F3-41BB-FD43-88F1-45962C1CF678}"/>
              </a:ext>
            </a:extLst>
          </p:cNvPr>
          <p:cNvSpPr/>
          <p:nvPr/>
        </p:nvSpPr>
        <p:spPr>
          <a:xfrm>
            <a:off x="10477355" y="3892099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24D559A-BE7F-B143-A767-2DEBB46A2C9C}"/>
              </a:ext>
            </a:extLst>
          </p:cNvPr>
          <p:cNvSpPr/>
          <p:nvPr/>
        </p:nvSpPr>
        <p:spPr>
          <a:xfrm>
            <a:off x="4291168" y="4319552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8EBF1F-0485-F440-91DB-3F64EEDF0488}"/>
              </a:ext>
            </a:extLst>
          </p:cNvPr>
          <p:cNvSpPr/>
          <p:nvPr/>
        </p:nvSpPr>
        <p:spPr>
          <a:xfrm>
            <a:off x="5786053" y="4334356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644C5D1-2421-4F48-95A7-E39EE9E15817}"/>
              </a:ext>
            </a:extLst>
          </p:cNvPr>
          <p:cNvSpPr/>
          <p:nvPr/>
        </p:nvSpPr>
        <p:spPr>
          <a:xfrm>
            <a:off x="7363142" y="4319551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87E60EF-5747-FC4D-BBCF-AC3F6434B9D7}"/>
              </a:ext>
            </a:extLst>
          </p:cNvPr>
          <p:cNvSpPr/>
          <p:nvPr/>
        </p:nvSpPr>
        <p:spPr>
          <a:xfrm>
            <a:off x="8858027" y="4319550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3CF3C9C-9AAC-2746-945D-9B90EA3C3F80}"/>
              </a:ext>
            </a:extLst>
          </p:cNvPr>
          <p:cNvSpPr/>
          <p:nvPr/>
        </p:nvSpPr>
        <p:spPr>
          <a:xfrm>
            <a:off x="10475640" y="4334356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6F05AB0-B717-6B4A-AD53-7B78C635CB61}"/>
              </a:ext>
            </a:extLst>
          </p:cNvPr>
          <p:cNvSpPr/>
          <p:nvPr/>
        </p:nvSpPr>
        <p:spPr>
          <a:xfrm>
            <a:off x="4292883" y="4761807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B91C8F2-9C0C-ED4F-96D5-E222A6783552}"/>
              </a:ext>
            </a:extLst>
          </p:cNvPr>
          <p:cNvSpPr/>
          <p:nvPr/>
        </p:nvSpPr>
        <p:spPr>
          <a:xfrm>
            <a:off x="5787768" y="4776611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3E54FEB-57FF-EA4B-A40D-6B3C4D05ECE7}"/>
              </a:ext>
            </a:extLst>
          </p:cNvPr>
          <p:cNvSpPr/>
          <p:nvPr/>
        </p:nvSpPr>
        <p:spPr>
          <a:xfrm>
            <a:off x="7364857" y="4761806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45ED552-4547-6E4F-AF51-C6B668E610DB}"/>
              </a:ext>
            </a:extLst>
          </p:cNvPr>
          <p:cNvSpPr/>
          <p:nvPr/>
        </p:nvSpPr>
        <p:spPr>
          <a:xfrm>
            <a:off x="8859742" y="4761805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D9170E9-7FE4-B940-98F6-259AA266D6C6}"/>
              </a:ext>
            </a:extLst>
          </p:cNvPr>
          <p:cNvSpPr/>
          <p:nvPr/>
        </p:nvSpPr>
        <p:spPr>
          <a:xfrm>
            <a:off x="10477355" y="4776611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F1191E1-5E8D-8C44-ACDA-40BD7465E294}"/>
              </a:ext>
            </a:extLst>
          </p:cNvPr>
          <p:cNvSpPr/>
          <p:nvPr/>
        </p:nvSpPr>
        <p:spPr>
          <a:xfrm>
            <a:off x="4292883" y="5190739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1AB510F-AF52-5342-AFC9-2FB5786E9517}"/>
              </a:ext>
            </a:extLst>
          </p:cNvPr>
          <p:cNvSpPr/>
          <p:nvPr/>
        </p:nvSpPr>
        <p:spPr>
          <a:xfrm>
            <a:off x="5787768" y="5205543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C7165C4-D54A-F549-B378-97A672453B57}"/>
              </a:ext>
            </a:extLst>
          </p:cNvPr>
          <p:cNvSpPr/>
          <p:nvPr/>
        </p:nvSpPr>
        <p:spPr>
          <a:xfrm>
            <a:off x="7364857" y="5190738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605CC40-EDFC-BD4E-9E1A-D9D0778EAFD5}"/>
              </a:ext>
            </a:extLst>
          </p:cNvPr>
          <p:cNvSpPr/>
          <p:nvPr/>
        </p:nvSpPr>
        <p:spPr>
          <a:xfrm>
            <a:off x="8859742" y="5190737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4D72028-9202-1C43-AE7E-8BF80D2BC725}"/>
              </a:ext>
            </a:extLst>
          </p:cNvPr>
          <p:cNvSpPr/>
          <p:nvPr/>
        </p:nvSpPr>
        <p:spPr>
          <a:xfrm>
            <a:off x="10477355" y="5205543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4A6729A-F418-2B49-BEC4-228571536C68}"/>
              </a:ext>
            </a:extLst>
          </p:cNvPr>
          <p:cNvSpPr/>
          <p:nvPr/>
        </p:nvSpPr>
        <p:spPr>
          <a:xfrm>
            <a:off x="4291168" y="5632996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62D4F9-716A-A64E-860B-4B6519569D6E}"/>
              </a:ext>
            </a:extLst>
          </p:cNvPr>
          <p:cNvSpPr/>
          <p:nvPr/>
        </p:nvSpPr>
        <p:spPr>
          <a:xfrm>
            <a:off x="5786053" y="5647800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E349BA-33EC-3C4F-AE83-9E351D3D8520}"/>
              </a:ext>
            </a:extLst>
          </p:cNvPr>
          <p:cNvSpPr/>
          <p:nvPr/>
        </p:nvSpPr>
        <p:spPr>
          <a:xfrm>
            <a:off x="7363142" y="5632995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4CD2E3D-D87A-4E46-B3D4-9FBDDEC8B70F}"/>
              </a:ext>
            </a:extLst>
          </p:cNvPr>
          <p:cNvSpPr/>
          <p:nvPr/>
        </p:nvSpPr>
        <p:spPr>
          <a:xfrm>
            <a:off x="8858027" y="5632994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C936898-B236-7345-8ADF-78C27E1403D9}"/>
              </a:ext>
            </a:extLst>
          </p:cNvPr>
          <p:cNvSpPr/>
          <p:nvPr/>
        </p:nvSpPr>
        <p:spPr>
          <a:xfrm>
            <a:off x="10475640" y="5647800"/>
            <a:ext cx="328773" cy="326979"/>
          </a:xfrm>
          <a:prstGeom prst="ellipse">
            <a:avLst/>
          </a:prstGeom>
          <a:noFill/>
          <a:ln w="19050">
            <a:solidFill>
              <a:srgbClr val="38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3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FF9B349-0A74-484E-B726-E5CBE21C0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69443"/>
              </p:ext>
            </p:extLst>
          </p:nvPr>
        </p:nvGraphicFramePr>
        <p:xfrm>
          <a:off x="408791" y="65368"/>
          <a:ext cx="9681882" cy="5910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1223">
                  <a:extLst>
                    <a:ext uri="{9D8B030D-6E8A-4147-A177-3AD203B41FA5}">
                      <a16:colId xmlns:a16="http://schemas.microsoft.com/office/drawing/2014/main" val="3322975533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3255803099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944489983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1312000484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2232887992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4160996259"/>
                    </a:ext>
                  </a:extLst>
                </a:gridCol>
              </a:tblGrid>
              <a:tr h="51826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participant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fatigue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385C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soreness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61010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904925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58812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Source Sans Pro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937582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312803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608901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653950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402671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765272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130057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704527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370547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Source Sans Pro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411498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799580"/>
                  </a:ext>
                </a:extLst>
              </a:tr>
              <a:tr h="3576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2021-10-09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074358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Source Sans Pro" panose="020F0502020204030204" pitchFamily="34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25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80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1087</TotalTime>
  <Words>690</Words>
  <Application>Microsoft Macintosh PowerPoint</Application>
  <PresentationFormat>Widescreen</PresentationFormat>
  <Paragraphs>626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Jocelyn Mara</dc:creator>
  <cp:lastModifiedBy>Jocelyn Mara</cp:lastModifiedBy>
  <cp:revision>11</cp:revision>
  <dcterms:created xsi:type="dcterms:W3CDTF">2019-12-09T23:35:28Z</dcterms:created>
  <dcterms:modified xsi:type="dcterms:W3CDTF">2022-03-23T02:07:16Z</dcterms:modified>
</cp:coreProperties>
</file>