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aleway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IevuVKJZ6Gosh5dODbmYVhvfa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-eventing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65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50000"/>
          </a:blip>
          <a:srcRect t="12872" b="54453"/>
          <a:stretch/>
        </p:blipFill>
        <p:spPr>
          <a:xfrm>
            <a:off x="0" y="1399469"/>
            <a:ext cx="12192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title"/>
          </p:nvPr>
        </p:nvSpPr>
        <p:spPr>
          <a:xfrm>
            <a:off x="672170" y="1766999"/>
            <a:ext cx="10515600" cy="129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HORSEPOWERED MACHINE LEARNING</a:t>
            </a:r>
            <a:br>
              <a:rPr lang="en-US" b="1">
                <a:solidFill>
                  <a:schemeClr val="lt1"/>
                </a:solidFill>
              </a:rPr>
            </a:br>
            <a:r>
              <a:rPr lang="en-US" sz="3600" b="1">
                <a:solidFill>
                  <a:schemeClr val="lt1"/>
                </a:solidFill>
              </a:rPr>
              <a:t>Safer Eventing Through Machine Learning &amp; Data Analysis</a:t>
            </a:r>
            <a:br>
              <a:rPr lang="en-US" b="1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0" b="1" i="1"/>
              <a:t>The Boot Camp at UNC-Chapel Hill </a:t>
            </a:r>
            <a:endParaRPr/>
          </a:p>
          <a:p>
            <a:pPr marL="4572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200" b="1"/>
              <a:t>Virtual Demo Day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65" y="4708933"/>
            <a:ext cx="1090761" cy="1188720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88" name="Google Shape;88;p1"/>
          <p:cNvSpPr/>
          <p:nvPr/>
        </p:nvSpPr>
        <p:spPr>
          <a:xfrm>
            <a:off x="275257" y="5888258"/>
            <a:ext cx="11753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HEATHER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ALLARDICE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0899" y="4747520"/>
            <a:ext cx="1179576" cy="1179576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90" name="Google Shape;90;p1"/>
          <p:cNvSpPr/>
          <p:nvPr/>
        </p:nvSpPr>
        <p:spPr>
          <a:xfrm>
            <a:off x="2464774" y="5936946"/>
            <a:ext cx="10429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JOCELYN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CONARD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7530" y="4708933"/>
            <a:ext cx="1070287" cy="1188720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92" name="Google Shape;92;p1"/>
          <p:cNvSpPr/>
          <p:nvPr/>
        </p:nvSpPr>
        <p:spPr>
          <a:xfrm>
            <a:off x="6765662" y="5886101"/>
            <a:ext cx="8963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MEGAN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CROSS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26633" y="4733692"/>
            <a:ext cx="1190577" cy="1188720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94" name="Google Shape;94;p1"/>
          <p:cNvSpPr/>
          <p:nvPr/>
        </p:nvSpPr>
        <p:spPr>
          <a:xfrm>
            <a:off x="4847817" y="6000324"/>
            <a:ext cx="765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NATE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KELLY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72151" y="4747520"/>
            <a:ext cx="1060556" cy="1188720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96" name="Google Shape;96;p1"/>
          <p:cNvSpPr/>
          <p:nvPr/>
        </p:nvSpPr>
        <p:spPr>
          <a:xfrm>
            <a:off x="8711963" y="5936240"/>
            <a:ext cx="123303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ELIZABETH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PASI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80776" y="4676268"/>
            <a:ext cx="1013989" cy="1188720"/>
          </a:xfrm>
          <a:prstGeom prst="ellipse">
            <a:avLst/>
          </a:prstGeom>
          <a:noFill/>
          <a:ln w="63500" cap="rnd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98" name="Google Shape;98;p1"/>
          <p:cNvSpPr/>
          <p:nvPr/>
        </p:nvSpPr>
        <p:spPr>
          <a:xfrm>
            <a:off x="10553960" y="5890293"/>
            <a:ext cx="14205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ALESSANDRO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C757D"/>
                </a:solidFill>
                <a:latin typeface="Raleway"/>
                <a:ea typeface="Raleway"/>
                <a:cs typeface="Raleway"/>
                <a:sym typeface="Raleway"/>
              </a:rPr>
              <a:t>TRAVAGLIA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5257" y="4476801"/>
            <a:ext cx="11460698" cy="45719"/>
          </a:xfrm>
          <a:prstGeom prst="rect">
            <a:avLst/>
          </a:prstGeom>
          <a:solidFill>
            <a:srgbClr val="097B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6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lang="en-US" sz="2400" b="1">
                <a:solidFill>
                  <a:schemeClr val="lt1"/>
                </a:solidFill>
              </a:rPr>
            </a:br>
            <a:endParaRPr sz="2400" b="1">
              <a:solidFill>
                <a:schemeClr val="lt1"/>
              </a:solidFill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       PROJECT OUTLINE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 rot="5400000">
            <a:off x="1083666" y="4102473"/>
            <a:ext cx="5458530" cy="52525"/>
          </a:xfrm>
          <a:prstGeom prst="rect">
            <a:avLst/>
          </a:prstGeom>
          <a:solidFill>
            <a:srgbClr val="097B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099187" y="1547339"/>
            <a:ext cx="7813413" cy="520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eventing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equestrian competitions, horse falls are rare yet serious parts of the sport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 records report serious injuries associated to horse falls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 a model using ML to predict conditions that may increase risk of fall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real data from USEA recognized event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set will be expanded in the future through surveys currently being implemented by project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are sparse and messy – response rate is very small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657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Predicting rare events is difficult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23450"/>
            <a:ext cx="3725402" cy="54105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>
            <a:off x="5564799" y="37061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Applying ML sequential modeling, Bayesian frameworks, weather modeling and data wrangling to predict conditions increasing horse falls during competitions.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65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rot="-2026816">
            <a:off x="237096" y="1761336"/>
            <a:ext cx="3079714" cy="1787957"/>
          </a:xfrm>
          <a:prstGeom prst="rect">
            <a:avLst/>
          </a:prstGeom>
          <a:noFill/>
          <a:ln>
            <a:noFill/>
          </a:ln>
          <a:effectLst>
            <a:outerShdw blurRad="1270000" dist="1485900" dir="21540000" algn="ctr" rotWithShape="0">
              <a:srgbClr val="000000">
                <a:alpha val="0"/>
              </a:srgbClr>
            </a:outerShdw>
          </a:effectLst>
        </p:spPr>
      </p:pic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lang="en-US" sz="2400" b="1">
                <a:solidFill>
                  <a:schemeClr val="lt1"/>
                </a:solidFill>
              </a:rPr>
            </a:br>
            <a:endParaRPr sz="2400" b="1">
              <a:solidFill>
                <a:schemeClr val="lt1"/>
              </a:solidFill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       CODING OVERVIEW</a:t>
            </a:r>
            <a:endParaRPr sz="3600"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553907" y="1376593"/>
            <a:ext cx="8585568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Obtain real data from equestrian triathlons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wrangling/cleaning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Replace missing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3571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Bayesian modeling framework to develop missing data in the original dataset 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Forecast horse falls</a:t>
            </a:r>
            <a:endParaRPr sz="3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1" indent="-35718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 sequential model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 rot="5400000">
            <a:off x="504272" y="4079594"/>
            <a:ext cx="5458500" cy="52500"/>
          </a:xfrm>
          <a:prstGeom prst="rect">
            <a:avLst/>
          </a:prstGeom>
          <a:solidFill>
            <a:srgbClr val="097B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564799" y="37061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Applying ML sequential modeling, Bayesian frameworks, weather modeling and data wrangling to predict conditions increasing horse falls during competitions.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65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lang="en-US" sz="2400" b="1">
                <a:solidFill>
                  <a:schemeClr val="lt1"/>
                </a:solidFill>
              </a:rPr>
            </a:br>
            <a:endParaRPr sz="2400" b="1">
              <a:solidFill>
                <a:schemeClr val="lt1"/>
              </a:solidFill>
            </a:endParaRPr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MACHINE LEARNING</a:t>
            </a:r>
            <a:br>
              <a:rPr lang="en-US" sz="3600" b="1"/>
            </a:br>
            <a:r>
              <a:rPr lang="en-US" sz="3600" b="1"/>
              <a:t>DEEP LEARNING SEQUENTIAL MODEL</a:t>
            </a:r>
            <a:endParaRPr sz="3600" b="1"/>
          </a:p>
        </p:txBody>
      </p:sp>
      <p:sp>
        <p:nvSpPr>
          <p:cNvPr id="126" name="Google Shape;126;p5"/>
          <p:cNvSpPr txBox="1"/>
          <p:nvPr/>
        </p:nvSpPr>
        <p:spPr>
          <a:xfrm>
            <a:off x="4781075" y="1699750"/>
            <a:ext cx="6734700" cy="4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3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Tensorflow Keras Sequential Model</a:t>
            </a:r>
            <a:endParaRPr/>
          </a:p>
          <a:p>
            <a:pPr marL="571500" marR="0" lvl="0" indent="-2743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55k rows of cleaned data (rider, horse, event, dressage score, etc)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743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added: weather and location from API data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743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Mix of categorical and scalar data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2743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Tensorflow Keras Sequential model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39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571500" marR="0" lvl="0" indent="-2743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 speed, visibility, and precipitation were found to be significantly associated with falls</a:t>
            </a:r>
            <a:endParaRPr/>
          </a:p>
          <a:p>
            <a:pPr marL="571500" marR="0" lvl="0" indent="-16001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369" y="1699739"/>
            <a:ext cx="3920824" cy="23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369" y="4167664"/>
            <a:ext cx="3920817" cy="2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 rot="5400000">
            <a:off x="1839548" y="4102469"/>
            <a:ext cx="5458500" cy="52500"/>
          </a:xfrm>
          <a:prstGeom prst="rect">
            <a:avLst/>
          </a:prstGeom>
          <a:solidFill>
            <a:srgbClr val="097B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610330" y="71033"/>
            <a:ext cx="458167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Applying ML sequential modeling, Bayesian frameworks, weather modeling and data wrangling to predict conditions increasing horse falls during competitions.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D65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5086125" y="1699739"/>
            <a:ext cx="7053349" cy="48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br>
              <a:rPr lang="en-US" sz="2400" b="1">
                <a:solidFill>
                  <a:schemeClr val="lt1"/>
                </a:solidFill>
              </a:rPr>
            </a:br>
            <a:endParaRPr sz="2400" b="1">
              <a:solidFill>
                <a:schemeClr val="lt1"/>
              </a:solidFill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13994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	CONCLUSIONS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    AND NEXT STEPS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 rot="5400000">
            <a:off x="1218143" y="4119933"/>
            <a:ext cx="5458500" cy="52500"/>
          </a:xfrm>
          <a:prstGeom prst="rect">
            <a:avLst/>
          </a:prstGeom>
          <a:solidFill>
            <a:srgbClr val="097B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4055600" y="1502925"/>
            <a:ext cx="7768800" cy="52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online survey for active riders</a:t>
            </a:r>
            <a:endParaRPr sz="2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expanding data set with survey results</a:t>
            </a:r>
            <a:endParaRPr sz="2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Refine modeling to increase awareness and improve safety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endParaRPr sz="3200" b="1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57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l="11428" r="37730" b="13064"/>
          <a:stretch/>
        </p:blipFill>
        <p:spPr>
          <a:xfrm>
            <a:off x="0" y="1416913"/>
            <a:ext cx="3839199" cy="545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>
            <a:off x="5564799" y="37061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Applying ML sequential modeling, Bayesian frameworks, weather modeling and data wrangling to predict conditions increasing horse falls during competitions.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469605" y="4461411"/>
            <a:ext cx="6940800" cy="144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sng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https://us-eventing.herokuapp.com/</a:t>
            </a:r>
            <a:endParaRPr sz="3200" b="1" i="0" u="sng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2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Raleway</vt:lpstr>
      <vt:lpstr>Calibri</vt:lpstr>
      <vt:lpstr>Office Theme</vt:lpstr>
      <vt:lpstr>HORSEPOWERED MACHINE LEARNING Safer Eventing Through Machine Learning &amp; Data Analysis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HORSEPOWERED MACHINE LEARNING Safer Eventing Through Machine Learning &amp; Data Analysis </dc:title>
  <dc:creator>Alessandro Travaglia</dc:creator>
  <cp:lastModifiedBy>Alessandro Travaglia</cp:lastModifiedBy>
  <cp:revision>1</cp:revision>
  <dcterms:created xsi:type="dcterms:W3CDTF">2021-02-24T18:11:54Z</dcterms:created>
  <dcterms:modified xsi:type="dcterms:W3CDTF">2021-03-02T13:41:14Z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0x010100959AA2D53A40CD45AAC94935050755F4</vt:lpwstr>
  </property>
</Properties>
</file>