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7" r:id="rId10"/>
    <p:sldId id="268" r:id="rId11"/>
    <p:sldId id="269" r:id="rId12"/>
    <p:sldId id="261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" name="Picture 4" descr="1200px-Map_of_Maryland_highlighting_Montgomery_County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356235"/>
            <a:ext cx="11908155" cy="6145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75310" y="2294255"/>
            <a:ext cx="8326755" cy="2774315"/>
          </a:xfrm>
        </p:spPr>
        <p:txBody>
          <a:bodyPr>
            <a:normAutofit/>
          </a:bodyPr>
          <a:p>
            <a:r>
              <a:rPr lang="en-US" sz="3600"/>
              <a:t>The Battle of Neighborhoods</a:t>
            </a:r>
            <a:br>
              <a:rPr lang="en-US" sz="3600"/>
            </a:b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70" y="5527040"/>
            <a:ext cx="7771130" cy="1183640"/>
          </a:xfrm>
        </p:spPr>
        <p:txBody>
          <a:bodyPr/>
          <a:p>
            <a:r>
              <a:rPr lang="en-US" sz="2000">
                <a:sym typeface="+mn-ea"/>
              </a:rPr>
              <a:t>Finding the best neighborhood to open a Chinese restaurant </a:t>
            </a:r>
            <a:br>
              <a:rPr lang="en-US" sz="2000">
                <a:sym typeface="+mn-ea"/>
              </a:rPr>
            </a:br>
            <a:r>
              <a:rPr lang="en-US" sz="2000">
                <a:sym typeface="+mn-ea"/>
              </a:rPr>
              <a:t>in Montgomery County of Maryland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40130" y="1693545"/>
            <a:ext cx="7009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Cluster Analysis</a:t>
            </a:r>
            <a:endParaRPr lang="en-US" sz="2000"/>
          </a:p>
        </p:txBody>
      </p:sp>
      <p:pic>
        <p:nvPicPr>
          <p:cNvPr id="11" name="Picture 11" descr="b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2402205"/>
            <a:ext cx="8048625" cy="3383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8190"/>
            <a:ext cx="10279380" cy="4526280"/>
          </a:xfrm>
        </p:spPr>
        <p:txBody>
          <a:bodyPr/>
          <a:p>
            <a:r>
              <a:rPr lang="en-US" sz="2400"/>
              <a:t>The cluster 0, which contains 5 neighborhoods, is best for our client to open a Chinese restaurant. </a:t>
            </a:r>
            <a:endParaRPr lang="en-US" sz="2400"/>
          </a:p>
          <a:p>
            <a:endParaRPr lang="en-US" sz="2400"/>
          </a:p>
          <a:p>
            <a:r>
              <a:rPr lang="en-US" sz="2400"/>
              <a:t>Here are the zip codes of these neighborhoods: 20878, 20850, 20852, 20814, 20817.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2275840"/>
            <a:ext cx="8874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/>
              <a:t>The Washington D.C. metropolitan area, one of the most educated and most affluent metropolitan areas in the US</a:t>
            </a:r>
            <a:endParaRPr 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/>
              <a:t>Montgomery County, the most populous county in Maryland</a:t>
            </a:r>
            <a:endParaRPr 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/>
              <a:t>Business friendly environment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35" y="1657350"/>
            <a:ext cx="11086465" cy="742315"/>
          </a:xfrm>
        </p:spPr>
        <p:txBody>
          <a:bodyPr/>
          <a:p>
            <a:r>
              <a:rPr lang="en-US" sz="2400">
                <a:sym typeface="+mn-ea"/>
              </a:rPr>
              <a:t>Open a Chinese restaurant in Montgomery County:</a:t>
            </a:r>
            <a:endParaRPr lang="en-US" sz="2400">
              <a:sym typeface="+mn-ea"/>
            </a:endParaRPr>
          </a:p>
          <a:p>
            <a:endParaRPr lang="en-US" sz="2400"/>
          </a:p>
        </p:txBody>
      </p:sp>
      <p:pic>
        <p:nvPicPr>
          <p:cNvPr id="4" name="Content Placeholder 3" descr="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2581275"/>
            <a:ext cx="5457825" cy="3564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919595" y="2581275"/>
            <a:ext cx="4992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 Segmentation of neighborhood</a:t>
            </a:r>
            <a:endParaRPr lang="en-US" sz="2400"/>
          </a:p>
          <a:p>
            <a:r>
              <a:rPr lang="en-US" sz="2400"/>
              <a:t>2. Demographics</a:t>
            </a:r>
            <a:endParaRPr lang="en-US" sz="2400"/>
          </a:p>
          <a:p>
            <a:r>
              <a:rPr lang="en-US" sz="2400"/>
              <a:t>3. Power of consumption </a:t>
            </a:r>
            <a:endParaRPr lang="en-US" sz="2400"/>
          </a:p>
          <a:p>
            <a:r>
              <a:rPr lang="en-US" sz="2400"/>
              <a:t>4. floating people</a:t>
            </a:r>
            <a:endParaRPr lang="en-US" sz="2400"/>
          </a:p>
          <a:p>
            <a:r>
              <a:rPr lang="en-US" sz="2400"/>
              <a:t>5. </a:t>
            </a:r>
            <a:r>
              <a:rPr lang="en-US" sz="2400">
                <a:sym typeface="+mn-ea"/>
              </a:rPr>
              <a:t>existing </a:t>
            </a:r>
            <a:r>
              <a:rPr lang="en-US" sz="2400"/>
              <a:t>competitors 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1417955"/>
            <a:ext cx="10972800" cy="3163570"/>
          </a:xfrm>
        </p:spPr>
        <p:txBody>
          <a:bodyPr/>
          <a:p>
            <a:r>
              <a:rPr lang="en-US" sz="2400"/>
              <a:t>Data1: List of Montgomery County Zip codes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</a:t>
            </a:r>
            <a:r>
              <a:rPr lang="en-US" sz="2000"/>
              <a:t>- scope of analysis</a:t>
            </a:r>
            <a:endParaRPr lang="en-US" sz="20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Data 2: Maryland AGI by zip code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- power of consumption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Data 3: Maryland Census 2010 Data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-  demographics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Data 4: Maryland Political Boundaries Json Data </a:t>
            </a:r>
            <a:endParaRPr lang="en-US" sz="2400"/>
          </a:p>
          <a:p>
            <a:pPr marL="0" indent="0">
              <a:buNone/>
            </a:pPr>
            <a:r>
              <a:rPr lang="en-US" sz="2000"/>
              <a:t>    -  coordinates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805" y="2572385"/>
            <a:ext cx="7826375" cy="2167255"/>
          </a:xfrm>
        </p:spPr>
        <p:txBody>
          <a:bodyPr/>
          <a:p>
            <a:r>
              <a:rPr lang="en-US" sz="2400"/>
              <a:t>Exploratory Analysis</a:t>
            </a:r>
            <a:endParaRPr lang="en-US" sz="2400"/>
          </a:p>
          <a:p>
            <a:endParaRPr lang="en-US" sz="2400"/>
          </a:p>
          <a:p>
            <a:r>
              <a:rPr lang="en-US" sz="2400"/>
              <a:t>Foursquare API Analysis</a:t>
            </a:r>
            <a:endParaRPr lang="en-US" sz="2400"/>
          </a:p>
          <a:p>
            <a:endParaRPr lang="en-US" sz="2400"/>
          </a:p>
          <a:p>
            <a:r>
              <a:rPr lang="en-US" sz="2400"/>
              <a:t>Cluster Analysis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</a:t>
            </a:r>
            <a:endParaRPr lang="en-US"/>
          </a:p>
        </p:txBody>
      </p:sp>
      <p:pic>
        <p:nvPicPr>
          <p:cNvPr id="7" name="Picture 7" descr="66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2728595"/>
            <a:ext cx="8028940" cy="32988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48410" y="1913255"/>
            <a:ext cx="7009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Exploratory Analysis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40130" y="1693545"/>
            <a:ext cx="7009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Foursquare API Analysis</a:t>
            </a:r>
            <a:endParaRPr lang="en-US" sz="2000"/>
          </a:p>
        </p:txBody>
      </p:sp>
      <p:pic>
        <p:nvPicPr>
          <p:cNvPr id="6" name="Picture 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2282825"/>
            <a:ext cx="6061710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40130" y="1693545"/>
            <a:ext cx="7009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Foursquare API Analysis</a:t>
            </a:r>
            <a:endParaRPr lang="en-US" sz="2000"/>
          </a:p>
        </p:txBody>
      </p:sp>
      <p:pic>
        <p:nvPicPr>
          <p:cNvPr id="9" name="Picture 9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320290"/>
            <a:ext cx="8307070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40130" y="1693545"/>
            <a:ext cx="7009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Foursquare API Analysis</a:t>
            </a:r>
            <a:endParaRPr lang="en-US" sz="2000"/>
          </a:p>
        </p:txBody>
      </p:sp>
      <p:pic>
        <p:nvPicPr>
          <p:cNvPr id="14" name="Picture 14" descr="e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2305050"/>
            <a:ext cx="8327390" cy="3300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Writer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微软雅黑</vt:lpstr>
      <vt:lpstr>HYQiHeiKW</vt:lpstr>
      <vt:lpstr/>
      <vt:lpstr>Arial Unicode MS</vt:lpstr>
      <vt:lpstr>Calibri</vt:lpstr>
      <vt:lpstr>Helvetica Neue</vt:lpstr>
      <vt:lpstr>HYShuSongErKW</vt:lpstr>
      <vt:lpstr>Business Cooperate</vt:lpstr>
      <vt:lpstr>The Battle of Neighborhoods </vt:lpstr>
      <vt:lpstr>Introduction</vt:lpstr>
      <vt:lpstr>Introduction</vt:lpstr>
      <vt:lpstr>Data </vt:lpstr>
      <vt:lpstr>Methodology 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jialunguo</dc:creator>
  <cp:lastModifiedBy>jialunguo</cp:lastModifiedBy>
  <cp:revision>4</cp:revision>
  <dcterms:created xsi:type="dcterms:W3CDTF">2020-06-10T01:59:51Z</dcterms:created>
  <dcterms:modified xsi:type="dcterms:W3CDTF">2020-06-10T01:59:51Z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1033-1.4.0.1935</vt:lpwstr>
  </property>
</Properties>
</file>