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72" r:id="rId5"/>
    <p:sldId id="262" r:id="rId6"/>
    <p:sldId id="263" r:id="rId7"/>
    <p:sldId id="260" r:id="rId8"/>
    <p:sldId id="261" r:id="rId9"/>
    <p:sldId id="264" r:id="rId10"/>
    <p:sldId id="265" r:id="rId11"/>
    <p:sldId id="268" r:id="rId12"/>
    <p:sldId id="269" r:id="rId13"/>
    <p:sldId id="266" r:id="rId14"/>
    <p:sldId id="267" r:id="rId15"/>
    <p:sldId id="270" r:id="rId16"/>
    <p:sldId id="259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2984" autoAdjust="0"/>
  </p:normalViewPr>
  <p:slideViewPr>
    <p:cSldViewPr snapToGrid="0">
      <p:cViewPr>
        <p:scale>
          <a:sx n="66" d="100"/>
          <a:sy n="66" d="100"/>
        </p:scale>
        <p:origin x="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3T19:48:07.4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65,'18'1,"-1"1,33 7,18 3,41 2,125 32,-179-33,33 8,-45-9,2-2,0-2,85 5,-54-17,0-3,95-22,-79 18,0 4,156 7,-100 2,1408-2,-1240-27,-33 1,305 27,-402 12,80 1,1732-15,-1750 14,-6 1,109-16,247 4,-392 10,107 2,758-15,-797-12,-22-1,40-1,-123 4,0 1,240-7,2355 18,-2737-2,0-2,43-10,-22 4,5-2,-32 6,1 1,38-3,-47 6,-1-1,0 0,0 0,0-1,0-1,19-8,10-4,-21 11,0 1,0 1,1 1,-1 1,1 1,31 3,-18-2,37-2,-49-2,-5-3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98E213-E448-4CA8-BCC7-73EFE4C7DEA0}" type="datetimeFigureOut">
              <a:rPr lang="en-CA" smtClean="0"/>
              <a:t>2025-06-13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46AAB-94EB-4F65-A2AC-48D4D9A785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5180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Tweedie distribution with a log link: often used for count </a:t>
            </a:r>
            <a:r>
              <a:rPr lang="en-CA" dirty="0" err="1"/>
              <a:t>edata</a:t>
            </a:r>
            <a:r>
              <a:rPr lang="en-CA" dirty="0"/>
              <a:t> that has a lot of zeros</a:t>
            </a:r>
          </a:p>
          <a:p>
            <a:r>
              <a:rPr lang="en-CA" dirty="0"/>
              <a:t>Response variable: density</a:t>
            </a:r>
          </a:p>
          <a:p>
            <a:r>
              <a:rPr lang="en-CA" dirty="0" err="1"/>
              <a:t>Predictos</a:t>
            </a:r>
            <a:r>
              <a:rPr lang="en-CA" dirty="0"/>
              <a:t>: method (categorical), distance from high tide (numeric), method*distance from high tide (interactions between the terms) </a:t>
            </a:r>
          </a:p>
          <a:p>
            <a:r>
              <a:rPr lang="en-CA" dirty="0"/>
              <a:t>Random effect of transect – points at a transect are more likely to be similar to </a:t>
            </a:r>
            <a:r>
              <a:rPr lang="en-CA" dirty="0" err="1"/>
              <a:t>eachother</a:t>
            </a:r>
            <a:r>
              <a:rPr lang="en-CA" dirty="0"/>
              <a:t> </a:t>
            </a:r>
          </a:p>
          <a:p>
            <a:endParaRPr lang="en-CA" dirty="0"/>
          </a:p>
          <a:p>
            <a:r>
              <a:rPr lang="en-CA" dirty="0"/>
              <a:t>Kieran’s produce a much lower density than the reference which is Em </a:t>
            </a:r>
          </a:p>
          <a:p>
            <a:r>
              <a:rPr lang="en-CA" dirty="0"/>
              <a:t>Owen and Isa are not significantly different than Em </a:t>
            </a:r>
          </a:p>
          <a:p>
            <a:r>
              <a:rPr lang="en-CA" dirty="0"/>
              <a:t>Distance from high tide is significant: density drops as you move from high tide line for reference (</a:t>
            </a:r>
            <a:r>
              <a:rPr lang="en-CA" dirty="0" err="1"/>
              <a:t>em</a:t>
            </a:r>
            <a:r>
              <a:rPr lang="en-CA" dirty="0"/>
              <a:t>)</a:t>
            </a:r>
          </a:p>
          <a:p>
            <a:r>
              <a:rPr lang="en-CA" dirty="0"/>
              <a:t>Interactions are all not </a:t>
            </a:r>
            <a:r>
              <a:rPr lang="en-CA" dirty="0" err="1"/>
              <a:t>sifniciance</a:t>
            </a:r>
            <a:r>
              <a:rPr lang="en-CA" dirty="0"/>
              <a:t> but Kieran’s is weak evidence 0.0825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46AAB-94EB-4F65-A2AC-48D4D9A78561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7321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Checking whether the relationship b </a:t>
            </a:r>
            <a:r>
              <a:rPr lang="en-CA" dirty="0" err="1"/>
              <a:t>etween</a:t>
            </a:r>
            <a:r>
              <a:rPr lang="en-CA" dirty="0"/>
              <a:t> distance and density changes depending on methods used </a:t>
            </a:r>
          </a:p>
          <a:p>
            <a:endParaRPr lang="en-CA" dirty="0"/>
          </a:p>
          <a:p>
            <a:r>
              <a:rPr lang="en-CA" dirty="0"/>
              <a:t>Em: -0.02270 – density decreases as distance increases </a:t>
            </a:r>
          </a:p>
          <a:p>
            <a:r>
              <a:rPr lang="en-CA" dirty="0"/>
              <a:t>Isa: -0.018 – slight decrease weaker than Em’s </a:t>
            </a:r>
          </a:p>
          <a:p>
            <a:r>
              <a:rPr lang="en-CA" dirty="0"/>
              <a:t>Kieran: 0.00388 – small increase but not significant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46AAB-94EB-4F65-A2AC-48D4D9A78561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308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2EB3D-68D8-A79A-3E37-E72A9C7FA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CF47E4-E33B-9199-DA8B-521D6EA78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F2F4E-7732-2F8B-4541-604E44961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213F-75DA-40E5-825E-1A3B27B4EACD}" type="datetimeFigureOut">
              <a:rPr lang="en-CA" smtClean="0"/>
              <a:t>2025-06-12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9A424-6650-8CEF-4F1C-5D35716C7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7A716-BB7F-453F-AD3B-5505F66B1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7AF5-C1E2-4939-95A9-1C59EC5C71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6971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9A90-F3B3-7E64-1067-2CE46E1A2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5034D-6F0B-FD89-8EE5-1919819FB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689BA-8BFF-1310-C96D-312D7C309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213F-75DA-40E5-825E-1A3B27B4EACD}" type="datetimeFigureOut">
              <a:rPr lang="en-CA" smtClean="0"/>
              <a:t>2025-06-12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1A581-0F38-F80B-0E03-7DB629076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95494-22BD-B8AD-8A97-C6DDC1035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7AF5-C1E2-4939-95A9-1C59EC5C71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745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A9A094-7595-48D4-DFD3-FB4C2D922D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60238-D737-FF07-17F8-E1B64EC40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FA7DD-4111-FE38-2B01-A384DC0DF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213F-75DA-40E5-825E-1A3B27B4EACD}" type="datetimeFigureOut">
              <a:rPr lang="en-CA" smtClean="0"/>
              <a:t>2025-06-12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1E570-9971-1945-7720-EF1CB5A94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3FC55-3607-60CC-055D-D8D10A644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7AF5-C1E2-4939-95A9-1C59EC5C71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8634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F6134-4B84-EC93-FEA3-474F1BD00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E6AB9-6090-F551-4421-CC5EA4CBD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312D8-55CE-DA8A-8B12-9E09D60C4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213F-75DA-40E5-825E-1A3B27B4EACD}" type="datetimeFigureOut">
              <a:rPr lang="en-CA" smtClean="0"/>
              <a:t>2025-06-12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3777E-9BB1-1D79-5847-08879B5B0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06266-D1B4-8155-ABA4-C66263EC4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7AF5-C1E2-4939-95A9-1C59EC5C71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9693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F6753-84E2-FBB2-17E9-CBE529571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7FDE5-5EEE-CC95-F16F-AB38B1165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A536E-C8E9-273B-5E24-728E59A17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213F-75DA-40E5-825E-1A3B27B4EACD}" type="datetimeFigureOut">
              <a:rPr lang="en-CA" smtClean="0"/>
              <a:t>2025-06-12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12E52-B894-8B43-0BF2-0B405A958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E4EEA-42DF-08F5-0EE3-520AFE7FC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7AF5-C1E2-4939-95A9-1C59EC5C71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0600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FF0E7-F6F7-C312-5A29-AB3757265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21116-B752-086C-B080-67CD1B1565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4F28DA-FFD3-F659-3BB4-71BBA9EAE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B6634-5326-8EB2-773F-39BCF9FCD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213F-75DA-40E5-825E-1A3B27B4EACD}" type="datetimeFigureOut">
              <a:rPr lang="en-CA" smtClean="0"/>
              <a:t>2025-06-12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BA2E0-E678-D697-DB97-4DB4511F1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01A8B-6B69-7CD9-89A2-275CD69C5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7AF5-C1E2-4939-95A9-1C59EC5C71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227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B11D3-15EA-A3C3-337E-A37DBDFB8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E5A21-A1E5-8BB5-05C1-4CE86DCB9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F8FDB4-094A-DB43-2492-47DD2E4D4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771F98-47A8-4311-0C62-0A8539D88A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227D71-C3B7-0BCD-8EEF-4798B35435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7BC58C-18D3-BB10-E307-1A18EA997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213F-75DA-40E5-825E-1A3B27B4EACD}" type="datetimeFigureOut">
              <a:rPr lang="en-CA" smtClean="0"/>
              <a:t>2025-06-12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A48704-06A0-F0FC-4FEC-B3B35F533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FFFE9D-32C0-1B57-1FF1-75C0DEAB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7AF5-C1E2-4939-95A9-1C59EC5C71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080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31B73-8764-D6F6-5A27-0BE6F1C25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96AAAF-5DD6-AB6A-D6F9-EB254AF95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213F-75DA-40E5-825E-1A3B27B4EACD}" type="datetimeFigureOut">
              <a:rPr lang="en-CA" smtClean="0"/>
              <a:t>2025-06-12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A7970-55A1-8411-83B7-DD422428F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40055-A6B9-E7EB-2A88-D62F3231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7AF5-C1E2-4939-95A9-1C59EC5C71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3279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700BCA-732C-59FA-379D-E5DDA3BA7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213F-75DA-40E5-825E-1A3B27B4EACD}" type="datetimeFigureOut">
              <a:rPr lang="en-CA" smtClean="0"/>
              <a:t>2025-06-12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950A2E-7159-888A-C6FF-2E0E59097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8F5E5F-F188-83ED-4023-64D8F4A5B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7AF5-C1E2-4939-95A9-1C59EC5C71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8078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FAD3E-0ED2-2FFE-9BDE-74B5A0313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E8D47-AFCB-F097-8EFC-8A486C9A9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B4620-7DF8-335E-7245-AC5E0F495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01836-EC4B-BE2F-0144-CB911DCEE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213F-75DA-40E5-825E-1A3B27B4EACD}" type="datetimeFigureOut">
              <a:rPr lang="en-CA" smtClean="0"/>
              <a:t>2025-06-12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496C9-D122-72EE-432B-66E223CE7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89646-9EBC-AEDA-0ED8-741C3D7AC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7AF5-C1E2-4939-95A9-1C59EC5C71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9806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B82B9-22E2-57A9-A75F-CC8D958B4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B4D691-AAA9-1218-2A47-A337F8C537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29CB2D-E146-6F06-FD96-6459A9DD7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53936-763E-84FD-4E97-EFC2B299F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213F-75DA-40E5-825E-1A3B27B4EACD}" type="datetimeFigureOut">
              <a:rPr lang="en-CA" smtClean="0"/>
              <a:t>2025-06-12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54B1C1-101D-626A-CBA7-E2C26B389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9924C-B8DF-2432-5531-06F122B16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7AF5-C1E2-4939-95A9-1C59EC5C71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2763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FF46A1-8043-6A2E-90C5-2781029CD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9BC83-9CEE-29DC-C5FE-F50D3377A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6AC14-F443-E674-A8D0-9A2D444837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53213F-75DA-40E5-825E-1A3B27B4EACD}" type="datetimeFigureOut">
              <a:rPr lang="en-CA" smtClean="0"/>
              <a:t>2025-06-12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57D92-7B42-EEDE-B6D0-34150C136B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F0030-59E1-C941-784D-C067BF1667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8C7AF5-C1E2-4939-95A9-1C59EC5C71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5880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091E0-0540-0863-79F3-9F3602F0C2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Methods discussion</a:t>
            </a:r>
          </a:p>
        </p:txBody>
      </p:sp>
    </p:spTree>
    <p:extLst>
      <p:ext uri="{BB962C8B-B14F-4D97-AF65-F5344CB8AC3E}">
        <p14:creationId xmlns:p14="http://schemas.microsoft.com/office/powerpoint/2010/main" val="27339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77490C-5B9F-A61A-BD2B-213D6E84A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125" y="0"/>
            <a:ext cx="83437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078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1D338E-4269-3014-1383-3E54957B8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204" y="275785"/>
            <a:ext cx="9259592" cy="630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19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58E867-D0E2-033B-5B3B-D8B7EFCCD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63" y="380574"/>
            <a:ext cx="7516274" cy="609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410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34FDC2-9677-3DC4-78B3-92D0717FE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275" y="0"/>
            <a:ext cx="81594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728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F3700D-6B1C-5A64-BD47-31CDCF97C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575" y="0"/>
            <a:ext cx="92308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772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DE6999-FBBF-3FE8-D75E-4A26C5808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837" y="775917"/>
            <a:ext cx="6268325" cy="530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186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19B06-B729-9B31-671D-EE6BDB1D9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Discussion time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A410F-0DE9-9DFC-BC17-15D45003C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When comparing, do we want to compare at high tide line, overall density?</a:t>
            </a:r>
          </a:p>
          <a:p>
            <a:r>
              <a:rPr lang="en-CA" dirty="0"/>
              <a:t>Seems like they are comparable?</a:t>
            </a:r>
          </a:p>
          <a:p>
            <a:r>
              <a:rPr lang="en-CA" dirty="0"/>
              <a:t>Seems like not </a:t>
            </a:r>
            <a:r>
              <a:rPr lang="en-CA" dirty="0" err="1"/>
              <a:t>kierans</a:t>
            </a:r>
            <a:r>
              <a:rPr lang="en-CA" dirty="0"/>
              <a:t> </a:t>
            </a:r>
          </a:p>
          <a:p>
            <a:r>
              <a:rPr lang="en-CA" dirty="0"/>
              <a:t>What to think about</a:t>
            </a:r>
          </a:p>
          <a:p>
            <a:pPr lvl="1"/>
            <a:r>
              <a:rPr lang="en-CA" dirty="0"/>
              <a:t>Efficiency trade offs</a:t>
            </a:r>
          </a:p>
          <a:p>
            <a:pPr marL="45720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27429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8C18C-B170-E800-3F0D-D7627AF59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B456-E69C-2FA3-C67D-5DC31295F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Did we answer our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DA755-A25C-6917-20AC-221F3F941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CA" dirty="0"/>
              <a:t>Are the methods comparable?</a:t>
            </a:r>
          </a:p>
          <a:p>
            <a:pPr marL="514350" indent="-514350">
              <a:buAutoNum type="arabicPeriod"/>
            </a:pPr>
            <a:r>
              <a:rPr lang="en-CA" dirty="0"/>
              <a:t>Which methods are we going to use to survey moving forward?</a:t>
            </a:r>
          </a:p>
        </p:txBody>
      </p:sp>
    </p:spTree>
    <p:extLst>
      <p:ext uri="{BB962C8B-B14F-4D97-AF65-F5344CB8AC3E}">
        <p14:creationId xmlns:p14="http://schemas.microsoft.com/office/powerpoint/2010/main" val="1772090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99AB4-AB7F-95EE-EA75-CC78AB984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799FC-872B-A631-60CB-8C61D85CC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CA" dirty="0"/>
              <a:t>Are the methods comparable? </a:t>
            </a:r>
          </a:p>
          <a:p>
            <a:pPr marL="514350" indent="-514350">
              <a:buAutoNum type="arabicPeriod"/>
            </a:pPr>
            <a:r>
              <a:rPr lang="en-CA" dirty="0"/>
              <a:t>Which methods are we going to use to survey moving forward?</a:t>
            </a:r>
          </a:p>
        </p:txBody>
      </p:sp>
    </p:spTree>
    <p:extLst>
      <p:ext uri="{BB962C8B-B14F-4D97-AF65-F5344CB8AC3E}">
        <p14:creationId xmlns:p14="http://schemas.microsoft.com/office/powerpoint/2010/main" val="2015073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2CD92D13-1D9D-C09E-8699-F574BC0B0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391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66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CE18A5-3944-EBC0-724A-691CB9EC6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941" y="647312"/>
            <a:ext cx="9088118" cy="556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041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948870C-6285-0B57-F6E8-4F6707971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205" y="523469"/>
            <a:ext cx="7449590" cy="581106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836A437-B14F-98E1-AE93-2A41B3CB409B}"/>
                  </a:ext>
                </a:extLst>
              </p14:cNvPr>
              <p14:cNvContentPartPr/>
              <p14:nvPr/>
            </p14:nvContentPartPr>
            <p14:xfrm>
              <a:off x="4086105" y="948390"/>
              <a:ext cx="5453280" cy="81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836A437-B14F-98E1-AE93-2A41B3CB409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32465" y="840750"/>
                <a:ext cx="5560920" cy="29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4736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6229B88-B993-73CD-9890-019303FC2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257" y="564776"/>
            <a:ext cx="9125485" cy="528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835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2701194-750D-08A4-11FD-2AD00DBEF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264" y="0"/>
            <a:ext cx="87894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101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3ECC62-47FE-7852-25F4-2666C0ADD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998" y="0"/>
            <a:ext cx="92800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92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038931-1C8E-96F6-F24B-932441113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370" y="442850"/>
            <a:ext cx="7291259" cy="577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184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5259</TotalTime>
  <Words>239</Words>
  <Application>Microsoft Office PowerPoint</Application>
  <PresentationFormat>Widescreen</PresentationFormat>
  <Paragraphs>29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Methods discussion</vt:lpstr>
      <vt:lpstr>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Discussion time </vt:lpstr>
      <vt:lpstr>Did we answer our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jocelyn heywood</dc:creator>
  <cp:lastModifiedBy>jocelyn heywood</cp:lastModifiedBy>
  <cp:revision>2</cp:revision>
  <dcterms:created xsi:type="dcterms:W3CDTF">2025-06-13T01:17:28Z</dcterms:created>
  <dcterms:modified xsi:type="dcterms:W3CDTF">2025-06-16T16:57:07Z</dcterms:modified>
</cp:coreProperties>
</file>