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3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91</a:t>
            </a:r>
            <a:r>
              <a:rPr lang="zh-CN" altLang="en-US" smtClean="0"/>
              <a:t>小明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91小明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91小明</dc:title>
  <dc:creator>Administrator</dc:creator>
  <cp:lastModifiedBy>Windows 用户</cp:lastModifiedBy>
  <cp:revision>1</cp:revision>
  <dcterms:created xsi:type="dcterms:W3CDTF">2019-08-27T09:58:13Z</dcterms:created>
  <dcterms:modified xsi:type="dcterms:W3CDTF">2019-08-27T09:58:25Z</dcterms:modified>
</cp:coreProperties>
</file>