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7" r:id="rId4"/>
    <p:sldId id="268" r:id="rId5"/>
    <p:sldId id="269" r:id="rId6"/>
    <p:sldId id="261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55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D9A0B88-B419-4C40-8CB2-10EC9FBC9A75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D9A0B88-B419-4C40-8CB2-10EC9FBC9A75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D9A0B88-B419-4C40-8CB2-10EC9FBC9A75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D9A0B88-B419-4C40-8CB2-10EC9FBC9A75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Comparing Healthy and Diseased Vascular Networks to Better Understand Pathologies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Conservation-based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Sample Data</a:t>
            </a:r>
            <a:endParaRPr lang="en-US" b="1" i="1" dirty="0"/>
          </a:p>
        </p:txBody>
      </p:sp>
      <p:pic>
        <p:nvPicPr>
          <p:cNvPr id="4" name="Picture 3" descr="angicart_a_m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0600" y="1295400"/>
            <a:ext cx="3657600" cy="2743200"/>
          </a:xfrm>
          <a:prstGeom prst="rect">
            <a:avLst/>
          </a:prstGeom>
        </p:spPr>
      </p:pic>
      <p:pic>
        <p:nvPicPr>
          <p:cNvPr id="5" name="Picture 4" descr="angicart_b_m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4114800"/>
            <a:ext cx="3657600" cy="2743200"/>
          </a:xfrm>
          <a:prstGeom prst="rect">
            <a:avLst/>
          </a:prstGeom>
        </p:spPr>
      </p:pic>
      <p:pic>
        <p:nvPicPr>
          <p:cNvPr id="6" name="Picture 5" descr="c_a_m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0600" y="1295400"/>
            <a:ext cx="3657600" cy="2743200"/>
          </a:xfrm>
          <a:prstGeom prst="rect">
            <a:avLst/>
          </a:prstGeom>
        </p:spPr>
      </p:pic>
      <p:pic>
        <p:nvPicPr>
          <p:cNvPr id="7" name="Picture 6" descr="c_b_m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600" y="4114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Ratio-based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Sample Data</a:t>
            </a:r>
            <a:endParaRPr lang="en-US" b="1" i="1" dirty="0"/>
          </a:p>
        </p:txBody>
      </p:sp>
      <p:pic>
        <p:nvPicPr>
          <p:cNvPr id="8" name="Picture 7" descr="angicart_a_m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0600" y="1371600"/>
            <a:ext cx="3657600" cy="2743200"/>
          </a:xfrm>
          <a:prstGeom prst="rect">
            <a:avLst/>
          </a:prstGeom>
        </p:spPr>
      </p:pic>
      <p:pic>
        <p:nvPicPr>
          <p:cNvPr id="9" name="Picture 8" descr="angicart_b_m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4114800"/>
            <a:ext cx="3657600" cy="2743200"/>
          </a:xfrm>
          <a:prstGeom prst="rect">
            <a:avLst/>
          </a:prstGeom>
        </p:spPr>
      </p:pic>
      <p:pic>
        <p:nvPicPr>
          <p:cNvPr id="10" name="Picture 9" descr="c_a_m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0600" y="1371600"/>
            <a:ext cx="3657600" cy="2743200"/>
          </a:xfrm>
          <a:prstGeom prst="rect">
            <a:avLst/>
          </a:prstGeom>
        </p:spPr>
      </p:pic>
      <p:pic>
        <p:nvPicPr>
          <p:cNvPr id="11" name="Picture 10" descr="c_b_m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600" y="4114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Distribution-based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Sample Data</a:t>
            </a:r>
            <a:endParaRPr lang="en-US" b="1" i="1" dirty="0"/>
          </a:p>
        </p:txBody>
      </p:sp>
      <p:pic>
        <p:nvPicPr>
          <p:cNvPr id="8" name="Picture 7" descr="angicart_a_m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1295400"/>
            <a:ext cx="3657600" cy="2743200"/>
          </a:xfrm>
          <a:prstGeom prst="rect">
            <a:avLst/>
          </a:prstGeom>
        </p:spPr>
      </p:pic>
      <p:pic>
        <p:nvPicPr>
          <p:cNvPr id="9" name="Picture 8" descr="angicart_b_m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4114800"/>
            <a:ext cx="3657600" cy="2743200"/>
          </a:xfrm>
          <a:prstGeom prst="rect">
            <a:avLst/>
          </a:prstGeom>
        </p:spPr>
      </p:pic>
      <p:pic>
        <p:nvPicPr>
          <p:cNvPr id="10" name="Picture 9" descr="c_a_m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0600" y="1295400"/>
            <a:ext cx="3657600" cy="2743200"/>
          </a:xfrm>
          <a:prstGeom prst="rect">
            <a:avLst/>
          </a:prstGeom>
        </p:spPr>
      </p:pic>
      <p:pic>
        <p:nvPicPr>
          <p:cNvPr id="11" name="Picture 10" descr="c_b_m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600" y="4114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Regression-based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Sample Data</a:t>
            </a:r>
            <a:endParaRPr lang="en-US" b="1" i="1" dirty="0"/>
          </a:p>
        </p:txBody>
      </p:sp>
      <p:pic>
        <p:nvPicPr>
          <p:cNvPr id="8" name="Picture 7" descr="angicart_a_m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1295400"/>
            <a:ext cx="3657600" cy="2743200"/>
          </a:xfrm>
          <a:prstGeom prst="rect">
            <a:avLst/>
          </a:prstGeom>
        </p:spPr>
      </p:pic>
      <p:pic>
        <p:nvPicPr>
          <p:cNvPr id="10" name="Picture 9" descr="angicart_b_m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4038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38200" y="838200"/>
          <a:ext cx="7696200" cy="2428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Radius exponent measures (C++)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12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-1.57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505200"/>
          <a:ext cx="7696200" cy="2428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Radius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exponent measures (</a:t>
                      </a:r>
                      <a:r>
                        <a:rPr lang="en-US" sz="1800" dirty="0" err="1" smtClean="0"/>
                        <a:t>Angicart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12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38200" y="838200"/>
          <a:ext cx="7696200" cy="24287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Length exponent measures (C++)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kern="1200" dirty="0" smtClean="0"/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dirty="0" smtClean="0"/>
                        <a:t>R</a:t>
                      </a:r>
                      <a:r>
                        <a:rPr kumimoji="0" lang="en-US" sz="1200" kern="1200" baseline="30000" dirty="0" smtClean="0"/>
                        <a:t>2</a:t>
                      </a:r>
                      <a:r>
                        <a:rPr kumimoji="0" lang="en-US" sz="1200" kern="1200" dirty="0" smtClean="0"/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-0.21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-2.54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505200"/>
          <a:ext cx="7696200" cy="24287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Length exponent measures (</a:t>
                      </a:r>
                      <a:r>
                        <a:rPr lang="en-US" sz="1800" dirty="0" err="1" smtClean="0"/>
                        <a:t>Angicart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kern="1200" dirty="0" smtClean="0"/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dirty="0" smtClean="0"/>
                        <a:t>R</a:t>
                      </a:r>
                      <a:r>
                        <a:rPr kumimoji="0" lang="en-US" sz="1200" kern="1200" baseline="30000" dirty="0" smtClean="0"/>
                        <a:t>2</a:t>
                      </a:r>
                      <a:r>
                        <a:rPr kumimoji="0" lang="en-US" sz="1200" kern="1200" dirty="0" smtClean="0"/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-1.15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3183</TotalTime>
  <Words>113</Words>
  <Application>Microsoft Office PowerPoint</Application>
  <PresentationFormat>On-screen Show (4:3)</PresentationFormat>
  <Paragraphs>63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Comparing Healthy and Diseased Vascular Networks to Better Understand Pathologies</vt:lpstr>
      <vt:lpstr>Conservation-based method</vt:lpstr>
      <vt:lpstr>Ratio-based method</vt:lpstr>
      <vt:lpstr>Distribution-based method</vt:lpstr>
      <vt:lpstr>Regression-based method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Jocelyn Shen</dc:creator>
  <cp:lastModifiedBy>Jocelyn Shen</cp:lastModifiedBy>
  <cp:revision>72</cp:revision>
  <dcterms:created xsi:type="dcterms:W3CDTF">2016-06-27T15:39:05Z</dcterms:created>
  <dcterms:modified xsi:type="dcterms:W3CDTF">2016-07-12T19:36:34Z</dcterms:modified>
</cp:coreProperties>
</file>