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5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scaling exponents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ratio-based method and the regression-based 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1</a:t>
            </a:r>
            <a:endParaRPr lang="en-US" dirty="0"/>
          </a:p>
        </p:txBody>
      </p:sp>
      <p:pic>
        <p:nvPicPr>
          <p:cNvPr id="6" name="Content Placeholder 5" descr="radius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25663"/>
            <a:ext cx="5791200" cy="4343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a using Method 3</a:t>
            </a:r>
            <a:endParaRPr lang="en-US" dirty="0"/>
          </a:p>
        </p:txBody>
      </p:sp>
      <p:pic>
        <p:nvPicPr>
          <p:cNvPr id="6" name="Content Placeholder 5" descr="radius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5943600" cy="44577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1</a:t>
            </a:r>
            <a:endParaRPr lang="en-US" dirty="0"/>
          </a:p>
        </p:txBody>
      </p:sp>
      <p:pic>
        <p:nvPicPr>
          <p:cNvPr id="5" name="Content Placeholder 4" descr="length_method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486400" cy="4114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exponent b using Method 3</a:t>
            </a:r>
            <a:endParaRPr lang="en-US" dirty="0"/>
          </a:p>
        </p:txBody>
      </p:sp>
      <p:pic>
        <p:nvPicPr>
          <p:cNvPr id="6" name="Content Placeholder 5" descr="length_metho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943600" cy="44577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142999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1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</a:t>
                      </a:r>
                      <a:r>
                        <a:rPr lang="en-US" sz="1400" baseline="0" dirty="0" smtClean="0"/>
                        <a:t> 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3886200"/>
          <a:ext cx="7239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1447800"/>
                <a:gridCol w="1371600"/>
                <a:gridCol w="1600200"/>
              </a:tblGrid>
              <a:tr h="533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 3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Vascular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b (</a:t>
                      </a:r>
                      <a:r>
                        <a:rPr lang="en-US" sz="1200" baseline="0" dirty="0" err="1" smtClean="0"/>
                        <a:t>angicart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Radius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Length scaling</a:t>
                      </a:r>
                      <a:r>
                        <a:rPr lang="en-US" sz="1200" baseline="0" dirty="0" smtClean="0"/>
                        <a:t> exponent, a (C++)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Mouse</a:t>
                      </a:r>
                      <a:r>
                        <a:rPr lang="en-US" sz="1400" baseline="0" dirty="0" smtClean="0"/>
                        <a:t> lung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</TotalTime>
  <Words>119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Calculating scaling exponents</vt:lpstr>
      <vt:lpstr>Scaling exponent a using Method 1</vt:lpstr>
      <vt:lpstr>Scaling exponent a using Method 3</vt:lpstr>
      <vt:lpstr>Scaling exponent b using Method 1</vt:lpstr>
      <vt:lpstr>Scaling exponent b using Method 3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15</cp:revision>
  <dcterms:created xsi:type="dcterms:W3CDTF">2016-06-27T15:39:05Z</dcterms:created>
  <dcterms:modified xsi:type="dcterms:W3CDTF">2016-07-05T17:10:15Z</dcterms:modified>
</cp:coreProperties>
</file>