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5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scaling exponents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ratio-based method and the regression-based 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1</a:t>
            </a:r>
            <a:endParaRPr lang="en-US" dirty="0"/>
          </a:p>
        </p:txBody>
      </p:sp>
      <p:pic>
        <p:nvPicPr>
          <p:cNvPr id="6" name="Content Placeholder 5" descr="radius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25663"/>
            <a:ext cx="5791200" cy="4343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6" name="Content Placeholder 5" descr="radius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943600" cy="4457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1</a:t>
            </a:r>
            <a:endParaRPr lang="en-US" dirty="0"/>
          </a:p>
        </p:txBody>
      </p:sp>
      <p:pic>
        <p:nvPicPr>
          <p:cNvPr id="5" name="Content Placeholder 4" descr="length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486400" cy="4114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6" name="Content Placeholder 5" descr="length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943600" cy="44577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35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Calculating scaling exponents</vt:lpstr>
      <vt:lpstr>Scaling exponent a using Method 1</vt:lpstr>
      <vt:lpstr>Scaling exponent a using Method 3</vt:lpstr>
      <vt:lpstr>Scaling exponent b using Method 1</vt:lpstr>
      <vt:lpstr>Scaling exponent b using Method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11</cp:revision>
  <dcterms:created xsi:type="dcterms:W3CDTF">2016-06-27T15:39:05Z</dcterms:created>
  <dcterms:modified xsi:type="dcterms:W3CDTF">2016-06-27T19:38:32Z</dcterms:modified>
</cp:coreProperties>
</file>