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5" y="-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32111-6062-4F0B-999E-08D1FBCD6B96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A8A7-9463-40EE-88AC-03E3AE53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23A7-7FE8-450B-91DC-873F61096D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19DAC2-80A8-4C40-A733-E5BB2B531D70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Mouse Lung Data</a:t>
            </a:r>
          </a:p>
          <a:p>
            <a:r>
              <a:rPr lang="en-US" dirty="0" smtClean="0"/>
              <a:t>Human patients 1-18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12" name="Picture 11" descr="mouselung_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95400"/>
            <a:ext cx="3657600" cy="2743200"/>
          </a:xfrm>
          <a:prstGeom prst="rect">
            <a:avLst/>
          </a:prstGeom>
        </p:spPr>
      </p:pic>
      <p:pic>
        <p:nvPicPr>
          <p:cNvPr id="13" name="Picture 12" descr="mouselung_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mouselung_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962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0.74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Mouse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Lung (20 bins)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Mouse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Lung (20 bins)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562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0.3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0.4</a:t>
                      </a:r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12" name="Picture 11" descr="pat2_ang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3" name="Picture 12" descr="pat2_ang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371600"/>
            <a:ext cx="3657600" cy="2743200"/>
          </a:xfrm>
          <a:prstGeom prst="rect">
            <a:avLst/>
          </a:prstGeom>
        </p:spPr>
      </p:pic>
      <p:pic>
        <p:nvPicPr>
          <p:cNvPr id="11" name="Picture 10" descr="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8" name="Picture 7" descr="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657600" cy="2743200"/>
          </a:xfrm>
          <a:prstGeom prst="rect">
            <a:avLst/>
          </a:prstGeom>
        </p:spPr>
      </p:pic>
      <p:pic>
        <p:nvPicPr>
          <p:cNvPr id="11" name="Picture 10" descr="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8" name="Picture 7" descr="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0" name="Picture 9" descr="angicart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0.1851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0.8233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b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7" name="Picture 6" descr="pat1_ang_a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mouselung_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326</TotalTime>
  <Words>266</Words>
  <Application>Microsoft Office PowerPoint</Application>
  <PresentationFormat>On-screen Show (4:3)</PresentationFormat>
  <Paragraphs>144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Results:</vt:lpstr>
      <vt:lpstr>Conservation-based method</vt:lpstr>
      <vt:lpstr>Ratio-based method</vt:lpstr>
      <vt:lpstr>Distribution-based method</vt:lpstr>
      <vt:lpstr>Regression-based method</vt:lpstr>
      <vt:lpstr>Slide 6</vt:lpstr>
      <vt:lpstr>Slide 7</vt:lpstr>
      <vt:lpstr>Conservation-based method</vt:lpstr>
      <vt:lpstr>Ratio-based method</vt:lpstr>
      <vt:lpstr>Distribution-based method</vt:lpstr>
      <vt:lpstr>Regression-based method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</dc:title>
  <dc:creator>Jocelyn Shen</dc:creator>
  <cp:lastModifiedBy>Jocelyn Shen</cp:lastModifiedBy>
  <cp:revision>57</cp:revision>
  <dcterms:created xsi:type="dcterms:W3CDTF">2016-07-13T21:06:08Z</dcterms:created>
  <dcterms:modified xsi:type="dcterms:W3CDTF">2016-07-14T22:19:58Z</dcterms:modified>
</cp:coreProperties>
</file>