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68" r:id="rId5"/>
    <p:sldId id="269" r:id="rId6"/>
    <p:sldId id="261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5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D9A0B88-B419-4C40-8CB2-10EC9FBC9A75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9A0B88-B419-4C40-8CB2-10EC9FBC9A75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D9A0B88-B419-4C40-8CB2-10EC9FBC9A75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0B88-B419-4C40-8CB2-10EC9FBC9A75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9A0B88-B419-4C40-8CB2-10EC9FBC9A75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1895AE8-DC57-4EF9-97A3-F64DAFA5D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Comparing Healthy and Diseased Vascular Networks to Better Understand Pathologies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Conservation-based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Sample Data</a:t>
            </a:r>
            <a:endParaRPr lang="en-US" b="1" i="1" dirty="0"/>
          </a:p>
        </p:txBody>
      </p:sp>
      <p:pic>
        <p:nvPicPr>
          <p:cNvPr id="8" name="Picture 7" descr="angicart_a_m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1295400"/>
            <a:ext cx="3657600" cy="2743200"/>
          </a:xfrm>
          <a:prstGeom prst="rect">
            <a:avLst/>
          </a:prstGeom>
        </p:spPr>
      </p:pic>
      <p:pic>
        <p:nvPicPr>
          <p:cNvPr id="9" name="Picture 8" descr="angicart_b_m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4114800"/>
            <a:ext cx="3657600" cy="2743200"/>
          </a:xfrm>
          <a:prstGeom prst="rect">
            <a:avLst/>
          </a:prstGeom>
        </p:spPr>
      </p:pic>
      <p:pic>
        <p:nvPicPr>
          <p:cNvPr id="10" name="Picture 9" descr="c_a_m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1295400"/>
            <a:ext cx="3657600" cy="2743200"/>
          </a:xfrm>
          <a:prstGeom prst="rect">
            <a:avLst/>
          </a:prstGeom>
        </p:spPr>
      </p:pic>
      <p:pic>
        <p:nvPicPr>
          <p:cNvPr id="11" name="Picture 10" descr="c_b_m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Ratio-based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Sample Data</a:t>
            </a:r>
            <a:endParaRPr lang="en-US" b="1" i="1" dirty="0"/>
          </a:p>
        </p:txBody>
      </p:sp>
      <p:pic>
        <p:nvPicPr>
          <p:cNvPr id="8" name="Picture 7" descr="angicart_a_m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1371600"/>
            <a:ext cx="3657600" cy="2743200"/>
          </a:xfrm>
          <a:prstGeom prst="rect">
            <a:avLst/>
          </a:prstGeom>
        </p:spPr>
      </p:pic>
      <p:pic>
        <p:nvPicPr>
          <p:cNvPr id="9" name="Picture 8" descr="angicart_b_m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4114800"/>
            <a:ext cx="3657600" cy="2743200"/>
          </a:xfrm>
          <a:prstGeom prst="rect">
            <a:avLst/>
          </a:prstGeom>
        </p:spPr>
      </p:pic>
      <p:pic>
        <p:nvPicPr>
          <p:cNvPr id="10" name="Picture 9" descr="c_a_m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1371600"/>
            <a:ext cx="3657600" cy="2743200"/>
          </a:xfrm>
          <a:prstGeom prst="rect">
            <a:avLst/>
          </a:prstGeom>
        </p:spPr>
      </p:pic>
      <p:pic>
        <p:nvPicPr>
          <p:cNvPr id="11" name="Picture 10" descr="c_b_m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Distribution-based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Sample Data</a:t>
            </a:r>
            <a:endParaRPr lang="en-US" b="1" i="1" dirty="0"/>
          </a:p>
        </p:txBody>
      </p:sp>
      <p:pic>
        <p:nvPicPr>
          <p:cNvPr id="8" name="Picture 7" descr="angicart_a_m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95400"/>
            <a:ext cx="3657600" cy="2743200"/>
          </a:xfrm>
          <a:prstGeom prst="rect">
            <a:avLst/>
          </a:prstGeom>
        </p:spPr>
      </p:pic>
      <p:pic>
        <p:nvPicPr>
          <p:cNvPr id="9" name="Picture 8" descr="angicart_b_m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114800"/>
            <a:ext cx="3657600" cy="2743200"/>
          </a:xfrm>
          <a:prstGeom prst="rect">
            <a:avLst/>
          </a:prstGeom>
        </p:spPr>
      </p:pic>
      <p:pic>
        <p:nvPicPr>
          <p:cNvPr id="10" name="Picture 9" descr="c_a_m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1295400"/>
            <a:ext cx="3657600" cy="2743200"/>
          </a:xfrm>
          <a:prstGeom prst="rect">
            <a:avLst/>
          </a:prstGeom>
        </p:spPr>
      </p:pic>
      <p:pic>
        <p:nvPicPr>
          <p:cNvPr id="11" name="Picture 10" descr="c_b_m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Regression-based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Sample Data</a:t>
            </a:r>
            <a:endParaRPr lang="en-US" b="1" i="1" dirty="0"/>
          </a:p>
        </p:txBody>
      </p:sp>
      <p:pic>
        <p:nvPicPr>
          <p:cNvPr id="8" name="Picture 7" descr="angicart_a_m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95400"/>
            <a:ext cx="3657600" cy="2743200"/>
          </a:xfrm>
          <a:prstGeom prst="rect">
            <a:avLst/>
          </a:prstGeom>
        </p:spPr>
      </p:pic>
      <p:pic>
        <p:nvPicPr>
          <p:cNvPr id="10" name="Picture 9" descr="angicart_b_m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038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838200"/>
          <a:ext cx="7696200" cy="242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0. 1091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0.4657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0.1079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0.4639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-0.1707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505200"/>
          <a:ext cx="7696200" cy="242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0.53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0.0602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0.4220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0.0602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0.4220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0.7068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-0.2223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8382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0.4782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1.6727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0.4695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1.6597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0.4357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5052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0.2101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1.3644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0.2101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1.3644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0.2178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-0.0805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3277</TotalTime>
  <Words>156</Words>
  <Application>Microsoft Office PowerPoint</Application>
  <PresentationFormat>On-screen Show (4:3)</PresentationFormat>
  <Paragraphs>99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Comparing Healthy and Diseased Vascular Networks to Better Understand Pathologies</vt:lpstr>
      <vt:lpstr>Conservation-based method</vt:lpstr>
      <vt:lpstr>Ratio-based method</vt:lpstr>
      <vt:lpstr>Distribution-based method</vt:lpstr>
      <vt:lpstr>Regression-based method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Jocelyn Shen</dc:creator>
  <cp:lastModifiedBy>Jocelyn Shen</cp:lastModifiedBy>
  <cp:revision>112</cp:revision>
  <dcterms:created xsi:type="dcterms:W3CDTF">2016-06-27T15:39:05Z</dcterms:created>
  <dcterms:modified xsi:type="dcterms:W3CDTF">2016-07-12T23:29:03Z</dcterms:modified>
</cp:coreProperties>
</file>