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58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CyberCoach</a:t>
            </a:r>
            <a:r>
              <a:rPr lang="en-US" dirty="0" smtClean="0"/>
              <a:t> Project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630729"/>
          </a:xfrm>
        </p:spPr>
        <p:txBody>
          <a:bodyPr/>
          <a:lstStyle/>
          <a:p>
            <a:r>
              <a:rPr lang="en-US" dirty="0" smtClean="0"/>
              <a:t>Advanced Software Engineering 2015</a:t>
            </a:r>
          </a:p>
          <a:p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5032193"/>
            <a:ext cx="980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Amanda </a:t>
            </a:r>
            <a:r>
              <a:rPr lang="en-US" dirty="0" err="1" smtClean="0"/>
              <a:t>Karavolia</a:t>
            </a:r>
            <a:r>
              <a:rPr lang="en-US" dirty="0"/>
              <a:t> </a:t>
            </a:r>
            <a:r>
              <a:rPr lang="en-US" dirty="0" smtClean="0"/>
              <a:t>– Michael </a:t>
            </a:r>
            <a:r>
              <a:rPr lang="en-US" dirty="0" err="1" smtClean="0"/>
              <a:t>Jungo</a:t>
            </a:r>
            <a:r>
              <a:rPr lang="en-US" dirty="0" smtClean="0"/>
              <a:t> – Jocelyn </a:t>
            </a:r>
            <a:r>
              <a:rPr lang="en-US" dirty="0" err="1" smtClean="0"/>
              <a:t>Thode</a:t>
            </a:r>
            <a:r>
              <a:rPr lang="en-US" dirty="0" smtClean="0"/>
              <a:t> – Simon </a:t>
            </a:r>
            <a:r>
              <a:rPr lang="en-US" dirty="0" err="1" smtClean="0"/>
              <a:t>Brulhart</a:t>
            </a:r>
            <a:r>
              <a:rPr lang="en-US" dirty="0" smtClean="0"/>
              <a:t> – Fisnik Mengjiqi – Andrea Liechti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000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31549"/>
            <a:ext cx="7820025" cy="569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bug tracking we will use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the milestones we will use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will try to start using Trello and link it to </a:t>
            </a:r>
            <a:r>
              <a:rPr lang="en-US" sz="2800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88976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Sprint 1 – 20. October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User authentication, user profiles, basic training session model, view and controller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Sprint 2 – 3. November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Training session with map and calendar, functionality to form partnership and apply for training session, remove application for training session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Sprint 3 – 17. November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Calendar View, calendar export, advertisement and </a:t>
            </a:r>
            <a:r>
              <a:rPr lang="en-US" sz="2600" dirty="0" err="1" smtClean="0"/>
              <a:t>facebook</a:t>
            </a:r>
            <a:r>
              <a:rPr lang="en-US" sz="2600" dirty="0" smtClean="0"/>
              <a:t> sharing, e-Mail reminder, search engine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Sprint 4 – 1. December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Rating of coaches, coach can inform all his trainees, first test sessions and bug fixing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Sprint 5 – 11. December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Testing and bug fixing</a:t>
            </a:r>
            <a:endParaRPr lang="de-CH" sz="2600" dirty="0"/>
          </a:p>
        </p:txBody>
      </p:sp>
    </p:spTree>
    <p:extLst>
      <p:ext uri="{BB962C8B-B14F-4D97-AF65-F5344CB8AC3E}">
        <p14:creationId xmlns:p14="http://schemas.microsoft.com/office/powerpoint/2010/main" val="34863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Our website will be a meeting spot for people to teach others and learn from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Users can be </a:t>
            </a:r>
            <a:r>
              <a:rPr lang="en-US" sz="2800" dirty="0"/>
              <a:t>c</a:t>
            </a:r>
            <a:r>
              <a:rPr lang="en-US" sz="2800" dirty="0" smtClean="0"/>
              <a:t>oaches or trainees or 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As a coach, he can offer lessons and he can advertise his lessons to all users subscribed to the same sport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As a trainee, he can subscribe to a lesson offered by a coach, thus a partnership is created</a:t>
            </a:r>
          </a:p>
        </p:txBody>
      </p:sp>
    </p:spTree>
    <p:extLst>
      <p:ext uri="{BB962C8B-B14F-4D97-AF65-F5344CB8AC3E}">
        <p14:creationId xmlns:p14="http://schemas.microsoft.com/office/powerpoint/2010/main" val="2991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Sessions</a:t>
            </a:r>
            <a:endParaRPr lang="de-CH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training session is created by a coach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It has a </a:t>
            </a:r>
            <a:r>
              <a:rPr lang="en-US" sz="2600" smtClean="0"/>
              <a:t>map </a:t>
            </a:r>
            <a:endParaRPr lang="en-US" sz="260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smtClean="0"/>
              <a:t>It </a:t>
            </a:r>
            <a:r>
              <a:rPr lang="en-US" sz="2600" dirty="0" smtClean="0"/>
              <a:t>is for one specific sport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It shows a route or location depending on the sport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It can be cancelled by either the coach or the trainee up to a certain amount of time in advance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It has a date, which can be exported to a google calendar if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It shows how much the trainee will have to pay for 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1336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user has a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can subscribe to one or several sports</a:t>
            </a:r>
            <a:r>
              <a:rPr lang="de-CH" sz="2800" dirty="0" smtClean="0"/>
              <a:t> and view advertisements made concerning this sport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has a calendar view to show him the training sessions that concern him (either as a coach or as a trainee)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And export this calendar to Google Calendar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can cancel training sessions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7420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If a user wants to be a coach, he can offer training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can advertise them for all users subscribed to the sport type and he can post the advertisement to </a:t>
            </a:r>
            <a:r>
              <a:rPr lang="en-US" sz="2800" dirty="0" err="1" smtClean="0"/>
              <a:t>facebook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can post content for all trainee’s he has formed partnerships with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407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As a trainee, a user can subscribe to a sport and check for offered training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 can subscribe to a coach, and by doing that create a partnership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Then he can apply for a session by the coach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011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search engine of the web application will make it easier to find training sessions offered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510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30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the training session has taken place, the trainee can rate the coach, this will show up on the </a:t>
            </a:r>
            <a:r>
              <a:rPr lang="en-US" sz="2800" dirty="0" err="1" smtClean="0"/>
              <a:t>coache’s</a:t>
            </a:r>
            <a:r>
              <a:rPr lang="en-US" sz="2800" dirty="0" smtClean="0"/>
              <a:t> profile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81961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Reminder</a:t>
            </a:r>
            <a:endParaRPr lang="de-CH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Before the training session, the user and the coach will be reminded by e-mail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076169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504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CyberCoach Project</vt:lpstr>
      <vt:lpstr>Basic Idea</vt:lpstr>
      <vt:lpstr>Training Sessions</vt:lpstr>
      <vt:lpstr>User</vt:lpstr>
      <vt:lpstr>Coach</vt:lpstr>
      <vt:lpstr>Trainee</vt:lpstr>
      <vt:lpstr>Search Engine</vt:lpstr>
      <vt:lpstr>Rating</vt:lpstr>
      <vt:lpstr>E-Mail Reminder</vt:lpstr>
      <vt:lpstr>PowerPoint Presentation</vt:lpstr>
      <vt:lpstr>Planning</vt:lpstr>
      <vt:lpstr>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CyberCoach Project</dc:title>
  <dc:creator>Andrea Liechti</dc:creator>
  <cp:lastModifiedBy>Andrea Liechti</cp:lastModifiedBy>
  <cp:revision>34</cp:revision>
  <dcterms:created xsi:type="dcterms:W3CDTF">2015-10-03T20:50:12Z</dcterms:created>
  <dcterms:modified xsi:type="dcterms:W3CDTF">2015-10-06T08:58:47Z</dcterms:modified>
</cp:coreProperties>
</file>