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Remind what is APR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Tomcat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Roboto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JSSE SSL Engine + Java sockets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Roboto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OpenSSL Engine through APR sockets</a:t>
            </a:r>
          </a:p>
          <a:p>
            <a:pPr indent="-304800" lvl="1" marL="9144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Roboto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Old way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Roboto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OpenSSL Engine + Java sockets</a:t>
            </a:r>
          </a:p>
          <a:p>
            <a:pPr indent="-304800" lvl="1" marL="9144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Roboto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Numa’s OpenSSL Engine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Benchmark didn’t give any negative stuff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Maybe we can discuss here what dynamic linking was about, and in the next section only mention that it is planned as an optional last task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Dynamic linking takes some time + changes in OpenSSL 1.1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Maybe merge this slide with “What needs to be done ? (1)” ? We could simply mention in the slide that some tasks weren’t planned beforehand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Philosophies between SPI and Tomcat way not the same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 a legend 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Put this slide after “Changes to the workplan” or after “What needs to be done” 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5661233"/>
            <a:ext cx="897600" cy="1196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5661166"/>
            <a:ext cx="897600" cy="11967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678033"/>
            <a:ext cx="82221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4406166"/>
            <a:ext cx="82221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 flipH="1">
            <a:off x="8246400" y="5661233"/>
            <a:ext cx="897600" cy="1196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 flipH="1">
            <a:off x="8246400" y="5661166"/>
            <a:ext cx="897600" cy="11967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60950" y="2753800"/>
            <a:ext cx="8222100" cy="1350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two 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 flipH="1" rot="10800000">
            <a:off x="0" y="1927800"/>
            <a:ext cx="9144000" cy="493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0" y="1790875"/>
            <a:ext cx="9144000" cy="200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460950" y="421375"/>
            <a:ext cx="8222100" cy="1116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en" sz="1200"/>
              <a:t>‹#›</a:t>
            </a:fld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71900" y="2558767"/>
            <a:ext cx="3999900" cy="361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694250" y="2558767"/>
            <a:ext cx="3999900" cy="361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body 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 flipH="1" rot="10800000">
            <a:off x="0" y="1991100"/>
            <a:ext cx="9144000" cy="4866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0" y="1790875"/>
            <a:ext cx="9144000" cy="2664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460950" y="421375"/>
            <a:ext cx="8222100" cy="1116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en" sz="1200"/>
              <a:t>‹#›</a:t>
            </a:fld>
          </a:p>
        </p:txBody>
      </p:sp>
      <p:sp>
        <p:nvSpPr>
          <p:cNvPr id="89" name="Shape 89"/>
          <p:cNvSpPr/>
          <p:nvPr/>
        </p:nvSpPr>
        <p:spPr>
          <a:xfrm>
            <a:off x="0" y="1790875"/>
            <a:ext cx="9144000" cy="200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 flipH="1" rot="10800000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71900" y="2558767"/>
            <a:ext cx="3999900" cy="361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694250" y="2558767"/>
            <a:ext cx="3999900" cy="361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 flipH="1" rot="10800000">
            <a:off x="0" y="875100"/>
            <a:ext cx="9144000" cy="598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0" y="875133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200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 flipH="1" rot="10800000">
            <a:off x="3276600" y="33"/>
            <a:ext cx="5867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 rot="-5400000">
            <a:off x="-98100" y="3374700"/>
            <a:ext cx="6858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226077" y="477066"/>
            <a:ext cx="2808000" cy="1271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226075" y="1954400"/>
            <a:ext cx="2808000" cy="421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90250" y="651000"/>
            <a:ext cx="62271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753800"/>
            <a:ext cx="8222100" cy="1350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 flipH="1">
            <a:off x="0" y="0"/>
            <a:ext cx="457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 rot="5400000">
            <a:off x="1089325" y="3375050"/>
            <a:ext cx="68571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subTitle"/>
          </p:nvPr>
        </p:nvSpPr>
        <p:spPr>
          <a:xfrm>
            <a:off x="265500" y="3705955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 flipH="1" rot="10800000">
            <a:off x="0" y="-100"/>
            <a:ext cx="9144000" cy="626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 flipH="1" rot="10800000">
            <a:off x="0" y="6163733"/>
            <a:ext cx="9144000" cy="98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57150" y="6262433"/>
            <a:ext cx="8382000" cy="59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75500" y="1678033"/>
            <a:ext cx="82221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75500" y="4406166"/>
            <a:ext cx="82221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2558767"/>
            <a:ext cx="3999900" cy="361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2558767"/>
            <a:ext cx="3999900" cy="361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875100"/>
            <a:ext cx="9144000" cy="598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875133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33"/>
            <a:ext cx="5867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-98100" y="3374700"/>
            <a:ext cx="6858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477066"/>
            <a:ext cx="2808000" cy="1271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954400"/>
            <a:ext cx="2808000" cy="421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651000"/>
            <a:ext cx="62271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089325" y="3375050"/>
            <a:ext cx="68571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3705955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-100"/>
            <a:ext cx="9144000" cy="626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6163733"/>
            <a:ext cx="9144000" cy="98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6262433"/>
            <a:ext cx="8382000" cy="59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Tomcat Native 2</a:t>
            </a:r>
          </a:p>
        </p:txBody>
      </p:sp>
      <p:sp>
        <p:nvSpPr>
          <p:cNvPr id="134" name="Shape 134"/>
          <p:cNvSpPr txBox="1"/>
          <p:nvPr>
            <p:ph idx="1" type="subTitle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our own JNI wrapper for OpenSSL in Tomcat and Undertow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460950" y="4428766"/>
            <a:ext cx="8222100" cy="200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400"/>
              <a:t>Workshop R&amp;D - Red Hat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ctr">
              <a:spcBef>
                <a:spcPts val="0"/>
              </a:spcBef>
              <a:buNone/>
            </a:pPr>
            <a:r>
              <a:rPr lang="en" sz="1400"/>
              <a:t>Supervisors : Jean-Frederic Clere &amp; Rémy Maucherat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400"/>
              <a:t>		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400"/>
              <a:t>Team : Jocelyn Thode &amp; Simon Brulhart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60950" y="421375"/>
            <a:ext cx="8222100" cy="111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needs to be done (2)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Integrate Tomcat Native 2 in Undertow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Fix ALPN in Tomcat with Tomcat Native 2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Required for HTTP/2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Re-use code from Stuart’s OpenSSL experiment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Merge changes related to OpenSSL 1.1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Run benchmarks</a:t>
            </a:r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60950" y="421375"/>
            <a:ext cx="8222100" cy="111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may be done</a:t>
            </a:r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Finish prototype using dynamic linking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Need to support both OpenSSL 1.0.2 and 1.1.0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Could be complicated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Support for OpenSSL handshake callback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Currently using a hack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Support for large frames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More support for security options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60950" y="421375"/>
            <a:ext cx="8222100" cy="111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925" y="2387762"/>
            <a:ext cx="2166950" cy="304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60950" y="421375"/>
            <a:ext cx="8222100" cy="111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Overview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What has been done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Changes to the Workplan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What needs to be done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What may be done</a:t>
            </a:r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60950" y="421375"/>
            <a:ext cx="8222100" cy="111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Current State: Tomcat + Tomcat Native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“An optional component for use with Apache Tomcat“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Better performance and compatibility with OS</a:t>
            </a:r>
            <a:br>
              <a:rPr lang="en"/>
            </a:b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Uses encrypted sockets through Apache Portable Runtime (APR)</a:t>
            </a:r>
            <a:br>
              <a:rPr lang="en"/>
            </a:b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Uses OpenSSL APIs through APR</a:t>
            </a: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Current State : Ways to Use SSL</a:t>
            </a: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7825" y="998949"/>
            <a:ext cx="4527449" cy="585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60950" y="421375"/>
            <a:ext cx="8222100" cy="111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Projected State : Tomcat Native 2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71900" y="2558767"/>
            <a:ext cx="39999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Tomcat + Tomcat Native 2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800"/>
              <a:t>Reduces dependencies (no APR)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800"/>
              <a:t>Reduces project complexity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800"/>
              <a:t>Native/Java bridge with JNI+Homebrewed code</a:t>
            </a:r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4" name="Shape 164"/>
          <p:cNvSpPr txBox="1"/>
          <p:nvPr>
            <p:ph idx="2" type="body"/>
          </p:nvPr>
        </p:nvSpPr>
        <p:spPr>
          <a:xfrm>
            <a:off x="4694250" y="2558767"/>
            <a:ext cx="39999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/>
              <a:t>Undertow + Tomcat Native 2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800"/>
              <a:t>Brings OpenSSL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800"/>
              <a:t>Small dependencies (no APR)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800"/>
              <a:t>Native/Java bridge with JNI+SPI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has been done : APR Removal</a:t>
            </a: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2318" y="958425"/>
            <a:ext cx="5299363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60950" y="421375"/>
            <a:ext cx="8222100" cy="111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has been done (2)</a:t>
            </a: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Prototype tested (informally) by Rémy Maucherat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 performance regression!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Experiment with dynamic linking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Prior work in Undertow was doing it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Not planned beforehand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Evaluation of the changes needed to port Tomcat Native 2 to Undertow</a:t>
            </a:r>
            <a:br>
              <a:rPr lang="en"/>
            </a:br>
            <a:br>
              <a:rPr lang="en"/>
            </a:b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60950" y="421375"/>
            <a:ext cx="8222100" cy="111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Changes to the Workplan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Tomcat-Native now compatible with OpenSSL 1.1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Merge upstream changes in Tomcat Native 2 down the road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Prior work on Undertow used dynamic loading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Experiment with dynamic loading in Tomcat Native 2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OpenSSL classes from Tomcat and Undertow could not be reconciled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Different philosophies</a:t>
            </a:r>
            <a:br>
              <a:rPr lang="en"/>
            </a:br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needs to be done (1)</a:t>
            </a:r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1868" y="900050"/>
            <a:ext cx="529936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/>
          <p:nvPr/>
        </p:nvSpPr>
        <p:spPr>
          <a:xfrm>
            <a:off x="98250" y="5812150"/>
            <a:ext cx="203100" cy="231900"/>
          </a:xfrm>
          <a:prstGeom prst="rect">
            <a:avLst/>
          </a:prstGeom>
          <a:solidFill>
            <a:srgbClr val="FEDCD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375412" y="5739675"/>
            <a:ext cx="14124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Forked code</a:t>
            </a:r>
          </a:p>
        </p:txBody>
      </p:sp>
      <p:sp>
        <p:nvSpPr>
          <p:cNvPr id="195" name="Shape 195"/>
          <p:cNvSpPr/>
          <p:nvPr/>
        </p:nvSpPr>
        <p:spPr>
          <a:xfrm>
            <a:off x="98250" y="5341100"/>
            <a:ext cx="203100" cy="231900"/>
          </a:xfrm>
          <a:prstGeom prst="rect">
            <a:avLst/>
          </a:prstGeom>
          <a:solidFill>
            <a:srgbClr val="D0E8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375412" y="5268625"/>
            <a:ext cx="14124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Common code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