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 Native 2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our own JNI wrapper for OpenSSL in Tomcat and Undertow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460950" y="3321574"/>
            <a:ext cx="8222100" cy="15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 - Red Hat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Supervisors : Jean-Frederic Clere &amp; Rémy Maucherat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Team : Jocelyn Thode &amp; Simon Brulhart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Tentative Schedule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the source code (</a:t>
            </a:r>
            <a:r>
              <a:rPr b="1" lang="en"/>
              <a:t>~26.03)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 unneeded code from Tomcat Native (</a:t>
            </a:r>
            <a:r>
              <a:rPr b="1" lang="en"/>
              <a:t>~10.04)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Modify Tomcat Native (</a:t>
            </a:r>
            <a:r>
              <a:rPr b="1" lang="en"/>
              <a:t>~08.05</a:t>
            </a:r>
            <a:r>
              <a:rPr lang="en"/>
              <a:t>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it compatible with Undertow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Keep compatibility with Tomcat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in Red Hat to test performance (Possibly done by Red Hat) (</a:t>
            </a:r>
            <a:r>
              <a:rPr b="1" lang="en"/>
              <a:t>~15.05)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 JNI calls to make more OpenSSL features available in Tomcat Native (</a:t>
            </a:r>
            <a:r>
              <a:rPr b="1" lang="en"/>
              <a:t>~29.05)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challenges of this project will be 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Understand the different projects and how they work together 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Red Hat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 Tomcat Native and Undertow to work with OpenSSL natively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Numa’s code as well as Stuart’s code can help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Adapting Tomcat Native to Undertow might not be the best solution</a:t>
            </a:r>
          </a:p>
          <a:p>
            <a:pPr indent="-228600" lvl="1" marL="1371600" rtl="0">
              <a:spcBef>
                <a:spcPts val="0"/>
              </a:spcBef>
            </a:pPr>
            <a:r>
              <a:rPr lang="en"/>
              <a:t>Starting from current ssl experiments for Undertow could be easier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1790821"/>
            <a:ext cx="2166950" cy="30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Undertow &amp; Tomcat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Tomcat native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Ways to use SSL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Goals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Motivation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Challenges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&amp; Tomcat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Undertow and Tomcat are very similar, they: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Web servers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Are Servlet containers using </a:t>
            </a:r>
            <a:r>
              <a:rPr b="1" lang="en"/>
              <a:t>JSSE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Can use </a:t>
            </a:r>
            <a:r>
              <a:rPr b="1" lang="en"/>
              <a:t>JSSE</a:t>
            </a:r>
            <a:r>
              <a:rPr lang="en"/>
              <a:t> SSL Engine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    	One solution for both </a:t>
            </a:r>
          </a:p>
        </p:txBody>
      </p:sp>
      <p:sp>
        <p:nvSpPr>
          <p:cNvPr id="82" name="Shape 82"/>
          <p:cNvSpPr/>
          <p:nvPr/>
        </p:nvSpPr>
        <p:spPr>
          <a:xfrm>
            <a:off x="699900" y="3734675"/>
            <a:ext cx="1800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Better performance and compatibility with OS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Use encrypted sockets through Apache Portable Runtime (APR)</a:t>
            </a:r>
          </a:p>
          <a:p>
            <a:pPr indent="-228600" lvl="0" marL="914400" rtl="0">
              <a:spcBef>
                <a:spcPts val="0"/>
              </a:spcBef>
            </a:pPr>
            <a:r>
              <a:rPr lang="en"/>
              <a:t>Use OpenSSL APIs through APR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Ways to use SSL (1)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Tomcat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JSSE SSL Engine + Java sockets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Engine through APR sockets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Old way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Engine + Java sockets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Numa’s OpenSSL Engine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Undertow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JSSE SSL Engine + Java sockets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Ways to use SSL (2)</a:t>
            </a:r>
          </a:p>
        </p:txBody>
      </p:sp>
      <p:sp>
        <p:nvSpPr>
          <p:cNvPr id="101" name="Shape 101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02" name="Shape 102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03" name="Shape 103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tc-native</a:t>
            </a:r>
          </a:p>
        </p:txBody>
      </p:sp>
      <p:sp>
        <p:nvSpPr>
          <p:cNvPr id="104" name="Shape 104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05" name="Shape 105"/>
          <p:cNvCxnSpPr>
            <a:stCxn id="104" idx="0"/>
            <a:endCxn id="101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6" name="Shape 106"/>
          <p:cNvCxnSpPr>
            <a:stCxn id="104" idx="0"/>
            <a:endCxn id="102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7" name="Shape 107"/>
          <p:cNvCxnSpPr>
            <a:stCxn id="103" idx="0"/>
            <a:endCxn id="102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8" name="Shape 108"/>
          <p:cNvSpPr txBox="1"/>
          <p:nvPr/>
        </p:nvSpPr>
        <p:spPr>
          <a:xfrm>
            <a:off x="384675" y="1868375"/>
            <a:ext cx="1538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Right Now 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(1)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Study Tomcat Native, Undertow and the current OpenSSL experiments for Undertow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Subset Tomcat Native so that the JNI interfaces focus on OpenSSL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Remove APR completely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Abstract Tomcat Native : usable in </a:t>
            </a:r>
            <a:r>
              <a:rPr b="1" lang="en"/>
              <a:t>Undertow</a:t>
            </a:r>
            <a:r>
              <a:rPr lang="en"/>
              <a:t> and </a:t>
            </a:r>
            <a:r>
              <a:rPr b="1" lang="en"/>
              <a:t>Tomcat</a:t>
            </a:r>
            <a:r>
              <a:rPr lang="en"/>
              <a:t> instead of JSSE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benchmarks to measure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JNI calls to access more OpenSSL features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 (2)</a:t>
            </a:r>
          </a:p>
        </p:txBody>
      </p:sp>
      <p:sp>
        <p:nvSpPr>
          <p:cNvPr id="120" name="Shape 120"/>
          <p:cNvSpPr/>
          <p:nvPr/>
        </p:nvSpPr>
        <p:spPr>
          <a:xfrm>
            <a:off x="5021862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Undertow</a:t>
            </a:r>
          </a:p>
        </p:txBody>
      </p:sp>
      <p:sp>
        <p:nvSpPr>
          <p:cNvPr id="121" name="Shape 121"/>
          <p:cNvSpPr/>
          <p:nvPr/>
        </p:nvSpPr>
        <p:spPr>
          <a:xfrm>
            <a:off x="2407637" y="2505825"/>
            <a:ext cx="1736400" cy="648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Tomcat</a:t>
            </a:r>
          </a:p>
        </p:txBody>
      </p:sp>
      <p:sp>
        <p:nvSpPr>
          <p:cNvPr id="122" name="Shape 122"/>
          <p:cNvSpPr/>
          <p:nvPr/>
        </p:nvSpPr>
        <p:spPr>
          <a:xfrm>
            <a:off x="2407637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Subset of tc-native</a:t>
            </a:r>
          </a:p>
        </p:txBody>
      </p:sp>
      <p:sp>
        <p:nvSpPr>
          <p:cNvPr id="123" name="Shape 123"/>
          <p:cNvSpPr/>
          <p:nvPr/>
        </p:nvSpPr>
        <p:spPr>
          <a:xfrm>
            <a:off x="5021862" y="3878750"/>
            <a:ext cx="1736400" cy="64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JSSE</a:t>
            </a:r>
          </a:p>
        </p:txBody>
      </p:sp>
      <p:cxnSp>
        <p:nvCxnSpPr>
          <p:cNvPr id="124" name="Shape 124"/>
          <p:cNvCxnSpPr>
            <a:stCxn id="123" idx="0"/>
            <a:endCxn id="120" idx="2"/>
          </p:cNvCxnSpPr>
          <p:nvPr/>
        </p:nvCxnSpPr>
        <p:spPr>
          <a:xfrm rot="10800000">
            <a:off x="5890062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23" idx="0"/>
            <a:endCxn id="121" idx="2"/>
          </p:cNvCxnSpPr>
          <p:nvPr/>
        </p:nvCxnSpPr>
        <p:spPr>
          <a:xfrm rot="10800000">
            <a:off x="3275862" y="3154250"/>
            <a:ext cx="26142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22" idx="0"/>
            <a:endCxn id="121" idx="2"/>
          </p:cNvCxnSpPr>
          <p:nvPr/>
        </p:nvCxnSpPr>
        <p:spPr>
          <a:xfrm rot="10800000">
            <a:off x="3275837" y="3154250"/>
            <a:ext cx="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>
            <a:stCxn id="122" idx="0"/>
            <a:endCxn id="120" idx="2"/>
          </p:cNvCxnSpPr>
          <p:nvPr/>
        </p:nvCxnSpPr>
        <p:spPr>
          <a:xfrm flipH="1" rot="10800000">
            <a:off x="3275837" y="3154250"/>
            <a:ext cx="2614200" cy="724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Tomcat Native has JNI interfaces for most of the APR APIs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only want a subset that focuses on OpenSSL</a:t>
            </a:r>
            <a:br>
              <a:rPr lang="en"/>
            </a:br>
            <a:r>
              <a:rPr lang="en"/>
              <a:t>        Easier to maintain, smaller attack surface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Undertow is using default JSSE engine which performs poorly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OpenSSL is efficient, active and cross-platform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use Tomcat with OpenSSL without loading APR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Undertow directly with OpenSSL should perform better but remain easy to maintain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556050" y="2598300"/>
            <a:ext cx="201000" cy="167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