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321574"/>
            <a:ext cx="8222100" cy="15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Jocelyn Thode &amp; Simon Brulhart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the source code (</a:t>
            </a:r>
            <a:r>
              <a:rPr b="1" lang="en"/>
              <a:t>~26.03)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unneeded code from Tomcat Native (</a:t>
            </a:r>
            <a:r>
              <a:rPr b="1" lang="en"/>
              <a:t>~10.04)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Tomcat Native (</a:t>
            </a:r>
            <a:r>
              <a:rPr b="1" lang="en"/>
              <a:t>~08.05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it compatible with Undertow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compatibility with Tomcat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in Red Hat to test performance (Possibly done by Red Hat) (</a:t>
            </a:r>
            <a:r>
              <a:rPr b="1" lang="en"/>
              <a:t>~15.05)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JNI calls to make more OpenSSL features available in Tomcat Native (</a:t>
            </a:r>
            <a:r>
              <a:rPr b="1" lang="en"/>
              <a:t>~29.05)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challenges of this project will be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Understand the different projects and how they work together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Red Hat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 Tomcat Native and Undertow to work with OpenSSL natively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Numa’s code as well as Stuart’s code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Adapting Tomcat Native to Undertow might not be the best solution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Starting from current ssl experiments for Undertow could be easier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1790821"/>
            <a:ext cx="2166950" cy="3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Tomcat native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encryption with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&amp; Tomcat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and Tomcat are very similar, they: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Web servers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Servlet containers using </a:t>
            </a:r>
            <a:r>
              <a:rPr b="1" lang="en"/>
              <a:t>JSSE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 SSL </a:t>
            </a:r>
            <a:r>
              <a:rPr b="1" lang="en"/>
              <a:t>JSSE</a:t>
            </a:r>
            <a:r>
              <a:rPr lang="en"/>
              <a:t> Engine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Undertow is used specifically as the Web Server component in </a:t>
            </a:r>
            <a:r>
              <a:rPr b="1" lang="en"/>
              <a:t>Wildfly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=&gt; We can use Tomcat Native in Undertow with some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 Encryption with Undertow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</a:t>
            </a:r>
            <a:r>
              <a:rPr b="1" lang="en"/>
              <a:t>JSSE </a:t>
            </a:r>
            <a:r>
              <a:rPr lang="en"/>
              <a:t>SSL Engine for SSL/TLS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work done to use OpenSSL Engine via </a:t>
            </a:r>
            <a:r>
              <a:rPr b="1" lang="en"/>
              <a:t>JSSE</a:t>
            </a:r>
            <a:r>
              <a:rPr lang="en"/>
              <a:t> API (namely sockets)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performance and compatibility with 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encrypted sockets through Apache Portable Runtime (APR)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APR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Access to OpenSSL through JNI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(1)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Tomcat Native, Undertow and the current OpenSSL experiments for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Tomcat Native so that the JNI interfaces focus on OpenSSL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 APR completely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Abstracts Tomcat Native so that it can also be used in </a:t>
            </a:r>
            <a:r>
              <a:rPr b="1" lang="en"/>
              <a:t>Undertow</a:t>
            </a:r>
            <a:r>
              <a:rPr lang="en"/>
              <a:t> and </a:t>
            </a:r>
            <a:r>
              <a:rPr b="1" lang="en"/>
              <a:t>Tomcat</a:t>
            </a:r>
            <a:r>
              <a:rPr lang="en"/>
              <a:t> instead of JSSE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to measure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JNI calls to access more OpenSSL features (depending on time)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105" name="Shape 105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06" name="Shape 106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07" name="Shape 107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tc-native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09" name="Shape 109"/>
          <p:cNvCxnSpPr>
            <a:stCxn id="108" idx="0"/>
            <a:endCxn id="105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8" idx="0"/>
            <a:endCxn id="106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7" idx="0"/>
            <a:endCxn id="106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384675" y="1868375"/>
            <a:ext cx="153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Right Now 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(2)</a:t>
            </a:r>
          </a:p>
        </p:txBody>
      </p:sp>
      <p:sp>
        <p:nvSpPr>
          <p:cNvPr id="118" name="Shape 118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19" name="Shape 119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20" name="Shape 120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Subset of tc-native</a:t>
            </a:r>
          </a:p>
        </p:txBody>
      </p:sp>
      <p:sp>
        <p:nvSpPr>
          <p:cNvPr id="121" name="Shape 121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22" name="Shape 122"/>
          <p:cNvCxnSpPr>
            <a:stCxn id="121" idx="0"/>
            <a:endCxn id="118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21" idx="0"/>
            <a:endCxn id="119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20" idx="0"/>
            <a:endCxn id="119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0" idx="0"/>
            <a:endCxn id="118" idx="2"/>
          </p:cNvCxnSpPr>
          <p:nvPr/>
        </p:nvCxnSpPr>
        <p:spPr>
          <a:xfrm flipH="1" rot="10800000">
            <a:off x="3275837" y="3154250"/>
            <a:ext cx="2614200" cy="72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Motivations (1)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Tomcat Native has JNI interfaces for most of the APR 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only want a subset that focuses on OpenSSL</a:t>
            </a:r>
            <a:br>
              <a:rPr lang="en"/>
            </a:br>
            <a:r>
              <a:rPr lang="en"/>
              <a:t>        Easier to maintain, smaller attack surface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default JSSE engine which performs poorly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is efficient, active and cross-platform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use Tomcat with OpenSSL without loading APR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Undertow directly with OpenSSL should perform better but remain easy to maintain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10800000">
            <a:off x="1556050" y="2598300"/>
            <a:ext cx="201000" cy="16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