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 legend 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this slide after “Changes to the workplan” or after “What needs to be done” 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 what is APR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both can provide SSL through different means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Undertow only one way but we’ll come back to that later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Tomcat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JSSE SSL Engine + Java sockets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through APR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Old way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+ Java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Numa’s OpenSSL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1927800"/>
            <a:ext cx="9144000" cy="49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10800000">
            <a:off x="0" y="1991100"/>
            <a:ext cx="9144000" cy="48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1790875"/>
            <a:ext cx="9144000" cy="266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9" name="Shape 89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0950" y="4428766"/>
            <a:ext cx="8222100" cy="20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 - Red Hat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Supervisors : Jean-Frederic Clere &amp; Rémy Maucherat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Team : Jocelyn Thode &amp; Simon Brulhart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throughput.pn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3" y="1119211"/>
            <a:ext cx="7878752" cy="461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cpu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4" y="1149362"/>
            <a:ext cx="7878751" cy="45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Undertow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undertow-throughput.png" id="214" name="Shape 214"/>
          <p:cNvPicPr preferRelativeResize="0"/>
          <p:nvPr/>
        </p:nvPicPr>
        <p:blipFill rotWithShape="1">
          <a:blip r:embed="rId3">
            <a:alphaModFix/>
          </a:blip>
          <a:srcRect b="3305" l="0" r="0" t="3305"/>
          <a:stretch/>
        </p:blipFill>
        <p:spPr>
          <a:xfrm>
            <a:off x="632625" y="1359850"/>
            <a:ext cx="7878747" cy="4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Dynamic Linking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Bug during implementation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Took more time than wanted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Debugging would be too long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Diverging Philosophies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Tomcat and Undertow maintainers didn’t agree on everything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Modify architecture to accommodate this divergence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Issues: Diverging Philosophies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idpoint-pres-shared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868" y="900050"/>
            <a:ext cx="529936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98250" y="5812150"/>
            <a:ext cx="203100" cy="231900"/>
          </a:xfrm>
          <a:prstGeom prst="rect">
            <a:avLst/>
          </a:prstGeom>
          <a:solidFill>
            <a:srgbClr val="FEDC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375412" y="5739675"/>
            <a:ext cx="1412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Forked code</a:t>
            </a:r>
          </a:p>
        </p:txBody>
      </p:sp>
      <p:sp>
        <p:nvSpPr>
          <p:cNvPr id="231" name="Shape 231"/>
          <p:cNvSpPr/>
          <p:nvPr/>
        </p:nvSpPr>
        <p:spPr>
          <a:xfrm>
            <a:off x="98250" y="5341100"/>
            <a:ext cx="203100" cy="231900"/>
          </a:xfrm>
          <a:prstGeom prst="rect">
            <a:avLst/>
          </a:prstGeom>
          <a:solidFill>
            <a:srgbClr val="D0E8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375412" y="5268625"/>
            <a:ext cx="1412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Common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(1)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Dynamic Loading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Big boon for the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TLS Sessions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Can only be done in Undertow for now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Was not important for a prototype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OpenSSL handshake callback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Do not rely on a hack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(2)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Better integration with Undertow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ALPN callback always accept H2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Multi platform support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Only compatible with POSIX platforms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question-mark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2387762"/>
            <a:ext cx="2166950" cy="30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Overview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What has been accomplished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Benchmarks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Issues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Future Works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Undertow &amp; Tomcat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Undertow and Tomcat are very similar, they: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Web servers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Servlet containers using JSSE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Can use JSSE SSL Engine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Tomcat + Tomcat Native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Better performance and compatibility with OS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encrypted sockets through Apache Portable Runtime (APR)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OpenSSL APIs through APR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Undertow + JSSE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2168775"/>
            <a:ext cx="8222100" cy="40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Can only use JSSE SSL Engine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Only Java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SSL/TLS performance aren’t great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Already some work done to port Tomcat Native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Helps us port Tomcat Native 2 to Undertow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Ways to Use SSL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oldstate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825" y="998949"/>
            <a:ext cx="4527449" cy="58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State : Tomcat Native 2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Tomcat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dependencies (no APR)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project complexity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JNI+Homebrewed code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Undertow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Brings OpenSSL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Small dependencies (no APR)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JNI+SPI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 2 in Tomcat/Undertow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achieved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accomplished (2)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Integrate Tomcat Native 2 in Undertow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Merge changes to Tomcat Native in Tomcat Native 2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OpenSSL 1.1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 sz="1800">
                <a:solidFill>
                  <a:schemeClr val="dk2"/>
                </a:solidFill>
              </a:rPr>
              <a:t>Write documentation on how to build and run Tomcat Native 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Run Benchmarks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