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 didn’t give any negative stuff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Maybe we can discuss here what dynamic linking was about, and in the next section only mention that it is planned as an optional last task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Remind what is APR (Historically compat+perf)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now only perf needed and don’t need apr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They both can provide SSL through different means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In Undertow only one way but we’ll come back to that later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Tomcat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JSSE SSL Engine + Java sockets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OpenSSL Engine through APR sockets</a:t>
            </a:r>
          </a:p>
          <a:p>
            <a:pPr indent="-3048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Old way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Roboto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OpenSSL Engine + Java sockets</a:t>
            </a:r>
          </a:p>
          <a:p>
            <a:pPr indent="-3048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Numa’s OpenSSL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APR big dependency we only use a small part nowadays (Numa’s work removed a lot of part)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Benchmark didn’t give any negative stuff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Maybe we can discuss here what dynamic linking was about, and in the next section only mention that it is planned as an optional last task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wo 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 flipH="1" rot="10800000">
            <a:off x="0" y="1927800"/>
            <a:ext cx="9144000" cy="493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1790875"/>
            <a:ext cx="9144000" cy="200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 sz="1200"/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 flipH="1" rot="10800000">
            <a:off x="0" y="1991100"/>
            <a:ext cx="9144000" cy="486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0" y="1790875"/>
            <a:ext cx="9144000" cy="2664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 sz="1200"/>
              <a:t>‹#›</a:t>
            </a:fld>
          </a:p>
        </p:txBody>
      </p:sp>
      <p:sp>
        <p:nvSpPr>
          <p:cNvPr id="89" name="Shape 89"/>
          <p:cNvSpPr/>
          <p:nvPr/>
        </p:nvSpPr>
        <p:spPr>
          <a:xfrm>
            <a:off x="0" y="1790875"/>
            <a:ext cx="9144000" cy="200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200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Tomcat Native 2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our own JNI wrapper for OpenSSL in Tomcat and Undertow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60950" y="4428766"/>
            <a:ext cx="8222100" cy="200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/>
              <a:t>Workshop R&amp;D - Red Hat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Supervisors : Jean-Frederic Clere &amp; Rémy Maucherat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		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400"/>
              <a:t>Team : Jocelyn Thode &amp; Simon Brulhart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Issues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Dynamic Loading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Took more time than wanted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More complex since OpenSSL v1.1.0 compatibility</a:t>
            </a:r>
            <a:br>
              <a:rPr lang="en" sz="1600">
                <a:solidFill>
                  <a:schemeClr val="dk2"/>
                </a:solidFill>
              </a:rPr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Diverging Philosophies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Tomcat and Undertow maintainers didn’t agree on everything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Modify architecture to accommodate this divergence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Tomcat Native 2 in Tomcat/Undertow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inal-pres-achieved.png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318" y="958425"/>
            <a:ext cx="5299363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Shape 208"/>
          <p:cNvCxnSpPr/>
          <p:nvPr/>
        </p:nvCxnSpPr>
        <p:spPr>
          <a:xfrm flipH="1" rot="10800000">
            <a:off x="1310950" y="2798050"/>
            <a:ext cx="1741500" cy="948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 txBox="1"/>
          <p:nvPr/>
        </p:nvSpPr>
        <p:spPr>
          <a:xfrm>
            <a:off x="724350" y="3688250"/>
            <a:ext cx="1824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/>
              <a:t>Not shared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Benchmarks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Many concurrent HTTP requests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Measure server throughput (and CPU load)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Try with different file sizes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Test bed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Tomcat: RedHat cluster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Undertow: personal desktop computer</a:t>
            </a: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Benchmarks : Tomcat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tomcat-throughput.png"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623" y="1119211"/>
            <a:ext cx="7878752" cy="461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Benchmarks : Tomcat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tomcat-cpu.png"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624" y="1149362"/>
            <a:ext cx="7878751" cy="45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Benchmarks : Undertow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undertow-throughput.png" id="237" name="Shape 237"/>
          <p:cNvPicPr preferRelativeResize="0"/>
          <p:nvPr/>
        </p:nvPicPr>
        <p:blipFill rotWithShape="1">
          <a:blip r:embed="rId3">
            <a:alphaModFix/>
          </a:blip>
          <a:srcRect b="3305" l="0" r="0" t="3305"/>
          <a:stretch/>
        </p:blipFill>
        <p:spPr>
          <a:xfrm>
            <a:off x="632625" y="1359850"/>
            <a:ext cx="7878747" cy="41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 (1)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Implement Dynamic Loading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Big boon for the project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Implement TLS Sessions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Was not important for a prototype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Better integration with Undertow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ALPN callback always prefers H2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SSL client mode unsupported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Future Work (2)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Implement OpenSSL handshake callback</a:t>
            </a: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Roboto"/>
            </a:pPr>
            <a:r>
              <a:rPr lang="en" sz="1400">
                <a:solidFill>
                  <a:schemeClr val="dk2"/>
                </a:solidFill>
              </a:rPr>
              <a:t>Do not rely on a hack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Cross-platform support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Currently only compatible with POSIX platforms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Target same platforms as original Tomcat Native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descr="question-mark.png"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925" y="2387762"/>
            <a:ext cx="2166950" cy="304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Overview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What has been accomplished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Issues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Benchmarks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Future Work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Undertow &amp; Tomcat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38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Undertow and Tomcat are very similar, they:</a:t>
            </a:r>
          </a:p>
          <a:p>
            <a:pPr indent="-342900" lvl="0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Are Web servers</a:t>
            </a:r>
          </a:p>
          <a:p>
            <a:pPr indent="-342900" lvl="0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Are Servlet containers using JSSE</a:t>
            </a:r>
          </a:p>
          <a:p>
            <a:pPr indent="-342900" lvl="0" marL="9144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Roboto"/>
            </a:pPr>
            <a:r>
              <a:rPr lang="en">
                <a:solidFill>
                  <a:schemeClr val="dk2"/>
                </a:solidFill>
              </a:rPr>
              <a:t>Can use JSSE SSL Engine</a:t>
            </a:r>
          </a:p>
          <a:p>
            <a:pPr lv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 State: Tomcat + Tomcat Native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“An optional component for use with Apache Tomcat“</a:t>
            </a:r>
          </a:p>
          <a:p>
            <a:pPr indent="-228600" lvl="0" marL="9144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Better performance and compatibility with OS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228600" lvl="0" marL="9144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Uses encrypted sockets through Apache Portable Runtime (APR)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228600" lvl="0" marL="914400" rtl="0"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Uses OpenSSL APIs through APR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 State: Undertow + JSSE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1900" y="2168775"/>
            <a:ext cx="8222100" cy="400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Can only use JSSE SSL Engine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Only Java Code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SSL/TLS performance is not great</a:t>
            </a:r>
            <a:br>
              <a:rPr lang="en">
                <a:solidFill>
                  <a:schemeClr val="dk2"/>
                </a:solidFill>
              </a:rPr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Already some work done to port Tomcat Native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Helps us port Tomcat Native 2 to Undertow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Old State: Ways to Use SSL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inal-pres-oldstate.png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825" y="998949"/>
            <a:ext cx="4527449" cy="585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State: Tomcat Native 2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</a:rPr>
              <a:t>Tomcat + Tomcat Native 2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Reduces dependencies (no APR)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Reduces project complexity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Native/Java bridge with JNI+Homebrewed code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</a:rPr>
              <a:t>Undertow + Tomcat Native 2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Brings OpenSSL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Small dependencies (no APR)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Native/Java bridge with JNI+SPI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has been accomplished: Tomcat Native 2 in Tomcat/Undertow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final-pres-achieved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318" y="958425"/>
            <a:ext cx="529936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60950" y="421375"/>
            <a:ext cx="8222100" cy="111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has been accomplished 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Integrate Tomcat Native 2 in Undertow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Merge changes to Tomcat Native in Tomcat Native 2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1600">
                <a:solidFill>
                  <a:schemeClr val="dk2"/>
                </a:solidFill>
              </a:rPr>
              <a:t>OpenSSL 1.1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 sz="1800">
                <a:solidFill>
                  <a:schemeClr val="dk2"/>
                </a:solidFill>
              </a:rPr>
              <a:t>Write documentation on how to build and run Tomcat Native 2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</a:pPr>
            <a:r>
              <a:rPr lang="en">
                <a:solidFill>
                  <a:schemeClr val="dk2"/>
                </a:solidFill>
              </a:rPr>
              <a:t>Run Benchmarks</a:t>
            </a:r>
            <a:br>
              <a:rPr lang="en">
                <a:solidFill>
                  <a:schemeClr val="dk2"/>
                </a:solidFill>
              </a:rPr>
            </a:br>
            <a:br>
              <a:rPr lang="en">
                <a:solidFill>
                  <a:schemeClr val="dk2"/>
                </a:solidFill>
              </a:rPr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