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 didn’t give any negative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we can discuss here what dynamic linking was about, and in the next section only mention that it is planned as an optional last task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 what is APR (Historically compat+perf)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now only perf needed and don’t need apr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both can provide SSL through different means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Undertow only one way but we’ll come back to that later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Tomcat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JSSE SSL Engine + Java sockets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through APR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Old way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+ Java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Numa’s OpenSSL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APR big dependency we only use a small part nowadays (Numa’s work removed a lot of part)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 didn’t give any negative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we can discuss here what dynamic linking was about, and in the next section only mention that it is planned as an optional last task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 rot="10800000">
            <a:off x="0" y="1927800"/>
            <a:ext cx="9144000" cy="49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 rot="10800000">
            <a:off x="0" y="1991100"/>
            <a:ext cx="9144000" cy="486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1790875"/>
            <a:ext cx="9144000" cy="266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9" name="Shape 89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0950" y="4428766"/>
            <a:ext cx="8222100" cy="20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 - Red Hat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Supervisors : Jean-Frederic Clere &amp; Rémy Maucherat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Team : Jocelyn Thode &amp; Simon Brulhart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Dynamic Loading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Took more time than wanted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More complex since OpenSSL v1.1.0 compatibility</a:t>
            </a:r>
            <a:br>
              <a:rPr lang="en" sz="1600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Diverging Philosophies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Tomcat and Undertow maintainers didn’t agree on everything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Modify architecture to accommodate this divergence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 2 in Tomcat/Undertow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achieved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958425"/>
            <a:ext cx="5299363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 flipH="1" rot="10800000">
            <a:off x="1310950" y="2798050"/>
            <a:ext cx="1741500" cy="94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724350" y="3688250"/>
            <a:ext cx="1824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Not shared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Many concurrent HTTP requests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Measure server throughput (and CPU load)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Try with different file sizes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Test bed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Tomcat: RedHat cluster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Undertow: personal desktop computer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Tomcat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omcat-throughput.png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23" y="1119211"/>
            <a:ext cx="7878752" cy="461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Tomcat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omcat-cpu.png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24" y="1149362"/>
            <a:ext cx="7878751" cy="45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Undertow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undertow-throughput.png" id="237" name="Shape 237"/>
          <p:cNvPicPr preferRelativeResize="0"/>
          <p:nvPr/>
        </p:nvPicPr>
        <p:blipFill rotWithShape="1">
          <a:blip r:embed="rId3">
            <a:alphaModFix/>
          </a:blip>
          <a:srcRect b="3305" l="0" r="0" t="3305"/>
          <a:stretch/>
        </p:blipFill>
        <p:spPr>
          <a:xfrm>
            <a:off x="632625" y="1359850"/>
            <a:ext cx="7878747" cy="4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 (1)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Dynamic Loading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Big boon for the project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TLS Sessions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Incomplete support in current Tomcat-Native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Was not important for a prototype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Better integration with Undertow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ALPN callback always prefers H2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SSL client mode unsupported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 (2)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OpenSSL handshake callback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Roboto"/>
            </a:pPr>
            <a:r>
              <a:rPr lang="en" sz="1400">
                <a:solidFill>
                  <a:schemeClr val="dk2"/>
                </a:solidFill>
              </a:rPr>
              <a:t>Do not rely on a hack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Cross-platform support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Currently only compatible with POSIX platforms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Target same platforms as original Tomcat Native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question-mark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2387762"/>
            <a:ext cx="2166950" cy="30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Overview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What has been accomplished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Issues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Benchmarks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Future Work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Undertow &amp; Tomcat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Undertow and Tomcat are very similar, they: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Are Web servers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Are Servlet containers using JSSE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Can use JSSE SSL Engine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Tomcat + Tomcat Native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Better performance and compatibility with OS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Uses encrypted sockets through Apache Portable Runtime (APR)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Uses OpenSSL APIs through APR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Undertow + JSSE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2168775"/>
            <a:ext cx="8222100" cy="40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Can only use JSSE SSL Engine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Only Java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SSL/TLS performance is not great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Already some work done to port Tomcat Native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Helps us port Tomcat Native 2 to Undertow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Ways to Use SSL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oldstate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825" y="998949"/>
            <a:ext cx="4527449" cy="58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State: Tomcat Native 2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Tomcat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Reduces dependencies (no APR)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Reduces project complexity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Native/Java bridge with JNI+Homebrewed code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Undertow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Brings OpenSSL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Small dependencies (no APR)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Native/Java bridge with JNI+SPI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accomplished: Tomcat Native 2 in Tomcat/Undertow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achieved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958425"/>
            <a:ext cx="529936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accomplished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Integrate Tomcat Native 2 in Undertow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Merge changes to Tomcat Native in Tomcat Native 2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OpenSSL 1.1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 sz="1800">
                <a:solidFill>
                  <a:schemeClr val="dk2"/>
                </a:solidFill>
              </a:rPr>
              <a:t>Write documentation on how to build and run Tomcat Native 2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Run Benchmarks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