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66" r:id="rId2"/>
    <p:sldId id="462" r:id="rId3"/>
    <p:sldId id="479" r:id="rId4"/>
    <p:sldId id="626" r:id="rId5"/>
    <p:sldId id="627" r:id="rId6"/>
    <p:sldId id="628" r:id="rId7"/>
    <p:sldId id="629" r:id="rId8"/>
    <p:sldId id="478" r:id="rId9"/>
    <p:sldId id="484" r:id="rId10"/>
    <p:sldId id="485" r:id="rId11"/>
    <p:sldId id="619" r:id="rId12"/>
    <p:sldId id="624" r:id="rId13"/>
    <p:sldId id="625" r:id="rId14"/>
    <p:sldId id="474" r:id="rId15"/>
    <p:sldId id="470" r:id="rId16"/>
    <p:sldId id="476" r:id="rId17"/>
    <p:sldId id="482" r:id="rId18"/>
    <p:sldId id="483" r:id="rId19"/>
    <p:sldId id="618" r:id="rId20"/>
    <p:sldId id="622" r:id="rId21"/>
    <p:sldId id="623" r:id="rId22"/>
    <p:sldId id="612" r:id="rId23"/>
    <p:sldId id="6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92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6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4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76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21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007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94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523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668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32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1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76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5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73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92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46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13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04/03/2024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84F5C14-5E47-4593-B0C9-A7D363518F82}"/>
              </a:ext>
            </a:extLst>
          </p:cNvPr>
          <p:cNvSpPr txBox="1"/>
          <p:nvPr/>
        </p:nvSpPr>
        <p:spPr>
          <a:xfrm>
            <a:off x="2703340" y="2459504"/>
            <a:ext cx="6785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決策實驗</a:t>
            </a:r>
            <a:endParaRPr lang="zh-HK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4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4B321A-6C89-4859-9444-B8507DC271FE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A6726-3F5B-4325-BFD5-54EE620EDB08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91006018-8663-4DF4-9BDA-7FC0313C2535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19">
              <a:extLst>
                <a:ext uri="{FF2B5EF4-FFF2-40B4-BE49-F238E27FC236}">
                  <a16:creationId xmlns:a16="http://schemas.microsoft.com/office/drawing/2014/main" id="{EF0CFA1A-C4F6-45AA-ACFA-0828C511597F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5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43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2EF8-ED1F-40CE-8A90-9E6B8124813B}"/>
              </a:ext>
            </a:extLst>
          </p:cNvPr>
          <p:cNvSpPr/>
          <p:nvPr/>
        </p:nvSpPr>
        <p:spPr>
          <a:xfrm>
            <a:off x="3410857" y="2458349"/>
            <a:ext cx="2203726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5E0B3-D4FE-4549-8391-5A8130EF3FDB}"/>
              </a:ext>
            </a:extLst>
          </p:cNvPr>
          <p:cNvGrpSpPr/>
          <p:nvPr/>
        </p:nvGrpSpPr>
        <p:grpSpPr>
          <a:xfrm>
            <a:off x="3933370" y="3600451"/>
            <a:ext cx="1118689" cy="1231004"/>
            <a:chOff x="3808878" y="3600451"/>
            <a:chExt cx="1243182" cy="1231004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30338092-C1AC-4FA6-8EFD-BF2FE141AEF8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201FA1F3-320E-485D-A321-4ED2421B8BEC}"/>
                </a:ext>
              </a:extLst>
            </p:cNvPr>
            <p:cNvSpPr/>
            <p:nvPr/>
          </p:nvSpPr>
          <p:spPr>
            <a:xfrm>
              <a:off x="3808878" y="3979817"/>
              <a:ext cx="1243181" cy="8516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601BA64-28C3-4BE6-AAB4-4E936C2EBE09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63%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2ADBB07-9B42-464D-8A8D-38ACBD08B996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24%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A9ACD-4216-4088-AF6D-6F833BFBB5D3}"/>
              </a:ext>
            </a:extLst>
          </p:cNvPr>
          <p:cNvGrpSpPr/>
          <p:nvPr/>
        </p:nvGrpSpPr>
        <p:grpSpPr>
          <a:xfrm>
            <a:off x="7448095" y="3600451"/>
            <a:ext cx="1118689" cy="1231004"/>
            <a:chOff x="3808878" y="3600451"/>
            <a:chExt cx="1243182" cy="1231004"/>
          </a:xfrm>
        </p:grpSpPr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BE52B0D3-1F2B-4690-9DB5-D42ABF3EED76}"/>
                </a:ext>
              </a:extLst>
            </p:cNvPr>
            <p:cNvSpPr/>
            <p:nvPr/>
          </p:nvSpPr>
          <p:spPr>
            <a:xfrm>
              <a:off x="3808879" y="3600451"/>
              <a:ext cx="1243181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矩形 19">
              <a:extLst>
                <a:ext uri="{FF2B5EF4-FFF2-40B4-BE49-F238E27FC236}">
                  <a16:creationId xmlns:a16="http://schemas.microsoft.com/office/drawing/2014/main" id="{2799593E-323B-4355-BC9A-95BABA5D1423}"/>
                </a:ext>
              </a:extLst>
            </p:cNvPr>
            <p:cNvSpPr/>
            <p:nvPr/>
          </p:nvSpPr>
          <p:spPr>
            <a:xfrm>
              <a:off x="3808878" y="4310743"/>
              <a:ext cx="1243181" cy="5207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F501D2-446F-4206-86E7-C72E941901FE}"/>
              </a:ext>
            </a:extLst>
          </p:cNvPr>
          <p:cNvSpPr txBox="1"/>
          <p:nvPr/>
        </p:nvSpPr>
        <p:spPr>
          <a:xfrm>
            <a:off x="3488978" y="5141593"/>
            <a:ext cx="191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+$160</a:t>
            </a:r>
          </a:p>
        </p:txBody>
      </p:sp>
    </p:spTree>
    <p:extLst>
      <p:ext uri="{BB962C8B-B14F-4D97-AF65-F5344CB8AC3E}">
        <p14:creationId xmlns:p14="http://schemas.microsoft.com/office/powerpoint/2010/main" val="317431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00861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6084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95465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0283E-D767-459E-8CD8-721F8F5E9B58}"/>
              </a:ext>
            </a:extLst>
          </p:cNvPr>
          <p:cNvSpPr/>
          <p:nvPr/>
        </p:nvSpPr>
        <p:spPr>
          <a:xfrm>
            <a:off x="6661514" y="2501891"/>
            <a:ext cx="2740851" cy="2574869"/>
          </a:xfrm>
          <a:prstGeom prst="rect">
            <a:avLst/>
          </a:prstGeom>
          <a:noFill/>
          <a:ln w="76200"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7E3462-7B36-4F19-A9FC-9D8D4CC35792}"/>
              </a:ext>
            </a:extLst>
          </p:cNvPr>
          <p:cNvGrpSpPr/>
          <p:nvPr/>
        </p:nvGrpSpPr>
        <p:grpSpPr>
          <a:xfrm>
            <a:off x="3369967" y="3600451"/>
            <a:ext cx="2180704" cy="1231004"/>
            <a:chOff x="6615824" y="3156292"/>
            <a:chExt cx="2180704" cy="960907"/>
          </a:xfrm>
        </p:grpSpPr>
        <p:sp>
          <p:nvSpPr>
            <p:cNvPr id="61" name="矩形 61">
              <a:extLst>
                <a:ext uri="{FF2B5EF4-FFF2-40B4-BE49-F238E27FC236}">
                  <a16:creationId xmlns:a16="http://schemas.microsoft.com/office/drawing/2014/main" id="{B186B7C2-9D01-4288-B07A-CEE5E0A698D9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矩形 22">
              <a:extLst>
                <a:ext uri="{FF2B5EF4-FFF2-40B4-BE49-F238E27FC236}">
                  <a16:creationId xmlns:a16="http://schemas.microsoft.com/office/drawing/2014/main" id="{7D2FB178-06A4-40D0-89A2-FCEE2D2A08A6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矩形 24">
              <a:extLst>
                <a:ext uri="{FF2B5EF4-FFF2-40B4-BE49-F238E27FC236}">
                  <a16:creationId xmlns:a16="http://schemas.microsoft.com/office/drawing/2014/main" id="{CDF9EE86-4F39-4AC9-98D1-3D8383C6314F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矩形 25">
              <a:extLst>
                <a:ext uri="{FF2B5EF4-FFF2-40B4-BE49-F238E27FC236}">
                  <a16:creationId xmlns:a16="http://schemas.microsoft.com/office/drawing/2014/main" id="{96B3BF11-B387-4FCB-8850-F11F17CDE19F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矩形 26">
              <a:extLst>
                <a:ext uri="{FF2B5EF4-FFF2-40B4-BE49-F238E27FC236}">
                  <a16:creationId xmlns:a16="http://schemas.microsoft.com/office/drawing/2014/main" id="{2E4EA8BB-65AB-40AE-BE8A-6BF10737EE35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矩形 27">
              <a:extLst>
                <a:ext uri="{FF2B5EF4-FFF2-40B4-BE49-F238E27FC236}">
                  <a16:creationId xmlns:a16="http://schemas.microsoft.com/office/drawing/2014/main" id="{555875BB-6E0E-4FAC-A0E3-D4C8A395466D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矩形 10">
              <a:extLst>
                <a:ext uri="{FF2B5EF4-FFF2-40B4-BE49-F238E27FC236}">
                  <a16:creationId xmlns:a16="http://schemas.microsoft.com/office/drawing/2014/main" id="{931AEBCF-3DE8-46AA-8353-E33AA0ACACB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E03B9F4B-8974-4597-955C-CC3351D7B8B7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0B1BD23B-B12F-4739-B06E-881E0267D9CF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041B2BD1-B74D-4424-B44D-65B2A4FF318D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矩形 14">
              <a:extLst>
                <a:ext uri="{FF2B5EF4-FFF2-40B4-BE49-F238E27FC236}">
                  <a16:creationId xmlns:a16="http://schemas.microsoft.com/office/drawing/2014/main" id="{834F292D-B682-4005-BE10-009F6D4ED54E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矩形 15">
              <a:extLst>
                <a:ext uri="{FF2B5EF4-FFF2-40B4-BE49-F238E27FC236}">
                  <a16:creationId xmlns:a16="http://schemas.microsoft.com/office/drawing/2014/main" id="{A7C881E0-91E4-4B6F-9BC2-B3B0951E06AA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矩形 16">
              <a:extLst>
                <a:ext uri="{FF2B5EF4-FFF2-40B4-BE49-F238E27FC236}">
                  <a16:creationId xmlns:a16="http://schemas.microsoft.com/office/drawing/2014/main" id="{7FCDF6EB-10B8-4823-BE64-A28277377DF4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矩形 17">
              <a:extLst>
                <a:ext uri="{FF2B5EF4-FFF2-40B4-BE49-F238E27FC236}">
                  <a16:creationId xmlns:a16="http://schemas.microsoft.com/office/drawing/2014/main" id="{26C0C93A-47D4-4A74-B4CB-7A55A5BE33AC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矩形 18">
              <a:extLst>
                <a:ext uri="{FF2B5EF4-FFF2-40B4-BE49-F238E27FC236}">
                  <a16:creationId xmlns:a16="http://schemas.microsoft.com/office/drawing/2014/main" id="{DE95F5D9-AF43-47A1-82E4-3FE473FC6EE6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矩形 28">
              <a:extLst>
                <a:ext uri="{FF2B5EF4-FFF2-40B4-BE49-F238E27FC236}">
                  <a16:creationId xmlns:a16="http://schemas.microsoft.com/office/drawing/2014/main" id="{856336AC-2949-4E6A-932D-13072E5F7A42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矩形 29">
              <a:extLst>
                <a:ext uri="{FF2B5EF4-FFF2-40B4-BE49-F238E27FC236}">
                  <a16:creationId xmlns:a16="http://schemas.microsoft.com/office/drawing/2014/main" id="{34D7A9AC-D107-4AC9-8D53-C9DB895D9B99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矩形 30">
              <a:extLst>
                <a:ext uri="{FF2B5EF4-FFF2-40B4-BE49-F238E27FC236}">
                  <a16:creationId xmlns:a16="http://schemas.microsoft.com/office/drawing/2014/main" id="{4F03AEA6-731F-44DF-9AE7-98156DF69189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矩形 24">
              <a:extLst>
                <a:ext uri="{FF2B5EF4-FFF2-40B4-BE49-F238E27FC236}">
                  <a16:creationId xmlns:a16="http://schemas.microsoft.com/office/drawing/2014/main" id="{C9FEDA16-597B-4579-BFBE-F3EFC4D89038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矩形 19">
              <a:extLst>
                <a:ext uri="{FF2B5EF4-FFF2-40B4-BE49-F238E27FC236}">
                  <a16:creationId xmlns:a16="http://schemas.microsoft.com/office/drawing/2014/main" id="{6DB35D32-3DA3-46AE-8704-CCD09A5FA10B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矩形 19">
              <a:extLst>
                <a:ext uri="{FF2B5EF4-FFF2-40B4-BE49-F238E27FC236}">
                  <a16:creationId xmlns:a16="http://schemas.microsoft.com/office/drawing/2014/main" id="{4932FC6E-3725-49B4-A4AD-84ACAFA19155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2" name="內容版面配置區 2">
            <a:extLst>
              <a:ext uri="{FF2B5EF4-FFF2-40B4-BE49-F238E27FC236}">
                <a16:creationId xmlns:a16="http://schemas.microsoft.com/office/drawing/2014/main" id="{7C2D456E-815F-47F2-B100-39F75ABA6723}"/>
              </a:ext>
            </a:extLst>
          </p:cNvPr>
          <p:cNvSpPr txBox="1">
            <a:spLocks/>
          </p:cNvSpPr>
          <p:nvPr/>
        </p:nvSpPr>
        <p:spPr>
          <a:xfrm>
            <a:off x="3535669" y="26004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30%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205D73-1762-4BB2-90FE-7831F449E41F}"/>
              </a:ext>
            </a:extLst>
          </p:cNvPr>
          <p:cNvGrpSpPr/>
          <p:nvPr/>
        </p:nvGrpSpPr>
        <p:grpSpPr>
          <a:xfrm>
            <a:off x="6941588" y="3600451"/>
            <a:ext cx="2180704" cy="1231004"/>
            <a:chOff x="6615824" y="3156292"/>
            <a:chExt cx="2180704" cy="960907"/>
          </a:xfrm>
        </p:grpSpPr>
        <p:sp>
          <p:nvSpPr>
            <p:cNvPr id="84" name="矩形 61">
              <a:extLst>
                <a:ext uri="{FF2B5EF4-FFF2-40B4-BE49-F238E27FC236}">
                  <a16:creationId xmlns:a16="http://schemas.microsoft.com/office/drawing/2014/main" id="{B2779613-37B2-4220-898C-8B2AEA22AEB8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矩形 22">
              <a:extLst>
                <a:ext uri="{FF2B5EF4-FFF2-40B4-BE49-F238E27FC236}">
                  <a16:creationId xmlns:a16="http://schemas.microsoft.com/office/drawing/2014/main" id="{07B3DE78-CAC3-4566-AD8F-5DD66CA36B3B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矩形 24">
              <a:extLst>
                <a:ext uri="{FF2B5EF4-FFF2-40B4-BE49-F238E27FC236}">
                  <a16:creationId xmlns:a16="http://schemas.microsoft.com/office/drawing/2014/main" id="{9BF4EB6E-2FB5-44DB-88CD-192DA282D42D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矩形 25">
              <a:extLst>
                <a:ext uri="{FF2B5EF4-FFF2-40B4-BE49-F238E27FC236}">
                  <a16:creationId xmlns:a16="http://schemas.microsoft.com/office/drawing/2014/main" id="{4BB0D791-3F4E-44DA-8745-7571E924216C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矩形 26">
              <a:extLst>
                <a:ext uri="{FF2B5EF4-FFF2-40B4-BE49-F238E27FC236}">
                  <a16:creationId xmlns:a16="http://schemas.microsoft.com/office/drawing/2014/main" id="{5B368181-7CF2-4689-83B3-D3EAF2E1CA6A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矩形 27">
              <a:extLst>
                <a:ext uri="{FF2B5EF4-FFF2-40B4-BE49-F238E27FC236}">
                  <a16:creationId xmlns:a16="http://schemas.microsoft.com/office/drawing/2014/main" id="{5FE2C8A1-9FCA-4DC2-B6D6-888775DC6D25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0">
              <a:extLst>
                <a:ext uri="{FF2B5EF4-FFF2-40B4-BE49-F238E27FC236}">
                  <a16:creationId xmlns:a16="http://schemas.microsoft.com/office/drawing/2014/main" id="{FF8E4FA9-227D-4AC5-8B60-2914D077DF07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矩形 11">
              <a:extLst>
                <a:ext uri="{FF2B5EF4-FFF2-40B4-BE49-F238E27FC236}">
                  <a16:creationId xmlns:a16="http://schemas.microsoft.com/office/drawing/2014/main" id="{92F22ADC-6637-47A7-A060-4BAA601E9F51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矩形 12">
              <a:extLst>
                <a:ext uri="{FF2B5EF4-FFF2-40B4-BE49-F238E27FC236}">
                  <a16:creationId xmlns:a16="http://schemas.microsoft.com/office/drawing/2014/main" id="{C04113A3-369B-4061-A465-3B4ECAE8BB8F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A4323485-1960-4CCC-AF97-521F1861B8D1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4">
              <a:extLst>
                <a:ext uri="{FF2B5EF4-FFF2-40B4-BE49-F238E27FC236}">
                  <a16:creationId xmlns:a16="http://schemas.microsoft.com/office/drawing/2014/main" id="{61EB5942-A053-4946-8CBD-315A2F021F17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矩形 15">
              <a:extLst>
                <a:ext uri="{FF2B5EF4-FFF2-40B4-BE49-F238E27FC236}">
                  <a16:creationId xmlns:a16="http://schemas.microsoft.com/office/drawing/2014/main" id="{E3EE28BD-640D-4AB8-A2EA-7683C1433D46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矩形 16">
              <a:extLst>
                <a:ext uri="{FF2B5EF4-FFF2-40B4-BE49-F238E27FC236}">
                  <a16:creationId xmlns:a16="http://schemas.microsoft.com/office/drawing/2014/main" id="{5915D98C-68CE-4834-B508-DACC4936DE33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矩形 17">
              <a:extLst>
                <a:ext uri="{FF2B5EF4-FFF2-40B4-BE49-F238E27FC236}">
                  <a16:creationId xmlns:a16="http://schemas.microsoft.com/office/drawing/2014/main" id="{EE313823-3923-4967-85AA-2503E00DE086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矩形 18">
              <a:extLst>
                <a:ext uri="{FF2B5EF4-FFF2-40B4-BE49-F238E27FC236}">
                  <a16:creationId xmlns:a16="http://schemas.microsoft.com/office/drawing/2014/main" id="{32F79EE1-36BE-4DB7-BC9E-761DD47F9CE5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矩形 28">
              <a:extLst>
                <a:ext uri="{FF2B5EF4-FFF2-40B4-BE49-F238E27FC236}">
                  <a16:creationId xmlns:a16="http://schemas.microsoft.com/office/drawing/2014/main" id="{ADC83F0D-54BB-451E-89B3-359975E51B73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矩形 29">
              <a:extLst>
                <a:ext uri="{FF2B5EF4-FFF2-40B4-BE49-F238E27FC236}">
                  <a16:creationId xmlns:a16="http://schemas.microsoft.com/office/drawing/2014/main" id="{F073B0F5-7A8D-466F-AB51-54E2BBAEDF4F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矩形 30">
              <a:extLst>
                <a:ext uri="{FF2B5EF4-FFF2-40B4-BE49-F238E27FC236}">
                  <a16:creationId xmlns:a16="http://schemas.microsoft.com/office/drawing/2014/main" id="{2BA4B1DA-5609-4734-AE0B-8983C117ED3D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矩形 24">
              <a:extLst>
                <a:ext uri="{FF2B5EF4-FFF2-40B4-BE49-F238E27FC236}">
                  <a16:creationId xmlns:a16="http://schemas.microsoft.com/office/drawing/2014/main" id="{DA855E97-972B-4886-B54A-82CDCE47BA3C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矩形 19">
              <a:extLst>
                <a:ext uri="{FF2B5EF4-FFF2-40B4-BE49-F238E27FC236}">
                  <a16:creationId xmlns:a16="http://schemas.microsoft.com/office/drawing/2014/main" id="{18DACE90-9778-4708-821B-1319A15E72CC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矩形 19">
              <a:extLst>
                <a:ext uri="{FF2B5EF4-FFF2-40B4-BE49-F238E27FC236}">
                  <a16:creationId xmlns:a16="http://schemas.microsoft.com/office/drawing/2014/main" id="{86B09149-8470-4601-9B6D-E7A8A2C942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06FB4179-60C2-421B-B58E-DC8C0BC94F99}"/>
              </a:ext>
            </a:extLst>
          </p:cNvPr>
          <p:cNvSpPr txBox="1">
            <a:spLocks/>
          </p:cNvSpPr>
          <p:nvPr/>
        </p:nvSpPr>
        <p:spPr>
          <a:xfrm>
            <a:off x="7061570" y="26004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3D8EF-D42B-4613-80DE-E14950453B07}"/>
              </a:ext>
            </a:extLst>
          </p:cNvPr>
          <p:cNvSpPr txBox="1"/>
          <p:nvPr/>
        </p:nvSpPr>
        <p:spPr>
          <a:xfrm>
            <a:off x="7466794" y="5224784"/>
            <a:ext cx="140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+$0</a:t>
            </a:r>
          </a:p>
        </p:txBody>
      </p:sp>
    </p:spTree>
    <p:extLst>
      <p:ext uri="{BB962C8B-B14F-4D97-AF65-F5344CB8AC3E}">
        <p14:creationId xmlns:p14="http://schemas.microsoft.com/office/powerpoint/2010/main" val="378907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C6F874-4680-4A4E-8AF9-3AAF26B3F357}"/>
              </a:ext>
            </a:extLst>
          </p:cNvPr>
          <p:cNvSpPr/>
          <p:nvPr/>
        </p:nvSpPr>
        <p:spPr>
          <a:xfrm>
            <a:off x="4770355" y="3832225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準備好請按 </a:t>
            </a:r>
            <a:r>
              <a:rPr lang="en-HK" altLang="zh-CN" sz="3600" dirty="0">
                <a:solidFill>
                  <a:schemeClr val="bg1"/>
                </a:solidFill>
              </a:rPr>
              <a:t>1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你將會在左右兩項選項之間做出選擇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根據選擇獲得分數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目標：盡可能得到更多分數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0350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內容版面配置區 2">
            <a:extLst>
              <a:ext uri="{FF2B5EF4-FFF2-40B4-BE49-F238E27FC236}">
                <a16:creationId xmlns:a16="http://schemas.microsoft.com/office/drawing/2014/main" id="{64CA040B-BAC1-4486-BBF0-38697A47628F}"/>
              </a:ext>
            </a:extLst>
          </p:cNvPr>
          <p:cNvSpPr txBox="1">
            <a:spLocks/>
          </p:cNvSpPr>
          <p:nvPr/>
        </p:nvSpPr>
        <p:spPr>
          <a:xfrm>
            <a:off x="3535669" y="2498899"/>
            <a:ext cx="207891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54%</a:t>
            </a:r>
          </a:p>
        </p:txBody>
      </p:sp>
      <p:sp>
        <p:nvSpPr>
          <p:cNvPr id="305" name="內容版面配置區 2">
            <a:extLst>
              <a:ext uri="{FF2B5EF4-FFF2-40B4-BE49-F238E27FC236}">
                <a16:creationId xmlns:a16="http://schemas.microsoft.com/office/drawing/2014/main" id="{1D974952-038F-498A-A973-E0991663B0EE}"/>
              </a:ext>
            </a:extLst>
          </p:cNvPr>
          <p:cNvSpPr txBox="1">
            <a:spLocks/>
          </p:cNvSpPr>
          <p:nvPr/>
        </p:nvSpPr>
        <p:spPr>
          <a:xfrm>
            <a:off x="7061570" y="2498899"/>
            <a:ext cx="2060722" cy="960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200" dirty="0">
                <a:solidFill>
                  <a:srgbClr val="11AD00"/>
                </a:solidFill>
              </a:rPr>
              <a:t>73%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6016C4-9C44-466C-B5FA-7D1FAAD33A99}"/>
              </a:ext>
            </a:extLst>
          </p:cNvPr>
          <p:cNvGrpSpPr/>
          <p:nvPr/>
        </p:nvGrpSpPr>
        <p:grpSpPr>
          <a:xfrm>
            <a:off x="3808095" y="3600451"/>
            <a:ext cx="1310640" cy="1231004"/>
            <a:chOff x="3808095" y="3600451"/>
            <a:chExt cx="1310640" cy="1231004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3808096" y="3600451"/>
              <a:ext cx="1310638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3808095" y="4210050"/>
              <a:ext cx="550545" cy="62140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9542E1-3B72-43D4-ABF9-D7E4D82A1901}"/>
                </a:ext>
              </a:extLst>
            </p:cNvPr>
            <p:cNvSpPr/>
            <p:nvPr/>
          </p:nvSpPr>
          <p:spPr>
            <a:xfrm>
              <a:off x="4575127" y="3787140"/>
              <a:ext cx="543608" cy="1044311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C572C1-7257-483F-9D8F-E94BB27B3F37}"/>
              </a:ext>
            </a:extLst>
          </p:cNvPr>
          <p:cNvGrpSpPr/>
          <p:nvPr/>
        </p:nvGrpSpPr>
        <p:grpSpPr>
          <a:xfrm>
            <a:off x="7402319" y="3594547"/>
            <a:ext cx="1310640" cy="1231004"/>
            <a:chOff x="3808095" y="3600451"/>
            <a:chExt cx="1310640" cy="1231004"/>
          </a:xfrm>
        </p:grpSpPr>
        <p:sp>
          <p:nvSpPr>
            <p:cNvPr id="23" name="矩形 61">
              <a:extLst>
                <a:ext uri="{FF2B5EF4-FFF2-40B4-BE49-F238E27FC236}">
                  <a16:creationId xmlns:a16="http://schemas.microsoft.com/office/drawing/2014/main" id="{9CF4694F-6B28-4073-AEE8-048988B1303B}"/>
                </a:ext>
              </a:extLst>
            </p:cNvPr>
            <p:cNvSpPr/>
            <p:nvPr/>
          </p:nvSpPr>
          <p:spPr>
            <a:xfrm>
              <a:off x="3808096" y="3600451"/>
              <a:ext cx="1310638" cy="1231004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矩形 19">
              <a:extLst>
                <a:ext uri="{FF2B5EF4-FFF2-40B4-BE49-F238E27FC236}">
                  <a16:creationId xmlns:a16="http://schemas.microsoft.com/office/drawing/2014/main" id="{F784FD22-5C7A-4114-A63F-AE48982A9095}"/>
                </a:ext>
              </a:extLst>
            </p:cNvPr>
            <p:cNvSpPr/>
            <p:nvPr/>
          </p:nvSpPr>
          <p:spPr>
            <a:xfrm>
              <a:off x="3808095" y="4299230"/>
              <a:ext cx="550545" cy="53222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矩形 19">
              <a:extLst>
                <a:ext uri="{FF2B5EF4-FFF2-40B4-BE49-F238E27FC236}">
                  <a16:creationId xmlns:a16="http://schemas.microsoft.com/office/drawing/2014/main" id="{AF7697F9-7A93-437A-B40D-F838EF470DF6}"/>
                </a:ext>
              </a:extLst>
            </p:cNvPr>
            <p:cNvSpPr/>
            <p:nvPr/>
          </p:nvSpPr>
          <p:spPr>
            <a:xfrm>
              <a:off x="4575127" y="4046681"/>
              <a:ext cx="543608" cy="78477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72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7713" y="2616380"/>
            <a:ext cx="3648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太慢</a:t>
            </a:r>
            <a:r>
              <a:rPr lang="en-US" altLang="zh-HK" sz="6600" dirty="0">
                <a:solidFill>
                  <a:schemeClr val="bg1"/>
                </a:solidFill>
              </a:rPr>
              <a:t>!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3"/>
          <p:cNvSpPr txBox="1"/>
          <p:nvPr/>
        </p:nvSpPr>
        <p:spPr>
          <a:xfrm>
            <a:off x="5047713" y="3724376"/>
            <a:ext cx="221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HK" sz="4800" dirty="0">
                <a:solidFill>
                  <a:srgbClr val="AF0000"/>
                </a:solidFill>
              </a:rPr>
              <a:t>-$</a:t>
            </a:r>
            <a:r>
              <a:rPr lang="en-US" altLang="zh-TW" sz="4800" dirty="0">
                <a:solidFill>
                  <a:srgbClr val="AF0000"/>
                </a:solidFill>
              </a:rPr>
              <a:t>1</a:t>
            </a:r>
            <a:r>
              <a:rPr lang="en-GB" altLang="zh-HK" sz="4800" dirty="0">
                <a:solidFill>
                  <a:srgbClr val="AF0000"/>
                </a:solidFill>
              </a:rPr>
              <a:t>00!</a:t>
            </a:r>
          </a:p>
        </p:txBody>
      </p:sp>
    </p:spTree>
    <p:extLst>
      <p:ext uri="{BB962C8B-B14F-4D97-AF65-F5344CB8AC3E}">
        <p14:creationId xmlns:p14="http://schemas.microsoft.com/office/powerpoint/2010/main" val="71121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E965FB-DC37-4B40-A963-FACC5620F2EE}"/>
              </a:ext>
            </a:extLst>
          </p:cNvPr>
          <p:cNvGrpSpPr/>
          <p:nvPr/>
        </p:nvGrpSpPr>
        <p:grpSpPr>
          <a:xfrm>
            <a:off x="4465361" y="3263900"/>
            <a:ext cx="985233" cy="1547295"/>
            <a:chOff x="1184836" y="1538809"/>
            <a:chExt cx="386265" cy="960907"/>
          </a:xfrm>
        </p:grpSpPr>
        <p:sp>
          <p:nvSpPr>
            <p:cNvPr id="6" name="矩形 61">
              <a:extLst>
                <a:ext uri="{FF2B5EF4-FFF2-40B4-BE49-F238E27FC236}">
                  <a16:creationId xmlns:a16="http://schemas.microsoft.com/office/drawing/2014/main" id="{205D96B2-8925-4E9E-A834-C56E2FAFC4F6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矩形 19">
              <a:extLst>
                <a:ext uri="{FF2B5EF4-FFF2-40B4-BE49-F238E27FC236}">
                  <a16:creationId xmlns:a16="http://schemas.microsoft.com/office/drawing/2014/main" id="{8ED81D59-1D47-4251-B0BC-5C97D0DDBFB7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CFB9548-6688-489A-B1A7-60ACD52756FD}"/>
              </a:ext>
            </a:extLst>
          </p:cNvPr>
          <p:cNvSpPr txBox="1">
            <a:spLocks/>
          </p:cNvSpPr>
          <p:nvPr/>
        </p:nvSpPr>
        <p:spPr>
          <a:xfrm>
            <a:off x="6458785" y="2306707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06B4E9-1502-47C8-890C-392A3116DC2C}"/>
              </a:ext>
            </a:extLst>
          </p:cNvPr>
          <p:cNvGrpSpPr/>
          <p:nvPr/>
        </p:nvGrpSpPr>
        <p:grpSpPr>
          <a:xfrm>
            <a:off x="6688147" y="3263900"/>
            <a:ext cx="985233" cy="1547295"/>
            <a:chOff x="1184836" y="1538809"/>
            <a:chExt cx="386265" cy="960907"/>
          </a:xfrm>
        </p:grpSpPr>
        <p:sp>
          <p:nvSpPr>
            <p:cNvPr id="12" name="矩形 61">
              <a:extLst>
                <a:ext uri="{FF2B5EF4-FFF2-40B4-BE49-F238E27FC236}">
                  <a16:creationId xmlns:a16="http://schemas.microsoft.com/office/drawing/2014/main" id="{FCCC7A95-2079-47D6-816C-0E073F80E3B6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矩形 19">
              <a:extLst>
                <a:ext uri="{FF2B5EF4-FFF2-40B4-BE49-F238E27FC236}">
                  <a16:creationId xmlns:a16="http://schemas.microsoft.com/office/drawing/2014/main" id="{1CCB59BB-D89B-4B50-B8B7-6BE25216C652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12149697-A19A-44F9-B323-9286C304FEFE}"/>
              </a:ext>
            </a:extLst>
          </p:cNvPr>
          <p:cNvSpPr txBox="1">
            <a:spLocks/>
          </p:cNvSpPr>
          <p:nvPr/>
        </p:nvSpPr>
        <p:spPr>
          <a:xfrm>
            <a:off x="4100733" y="2306705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5E17F-2E91-46B6-A3B4-FDBE312AA157}"/>
              </a:ext>
            </a:extLst>
          </p:cNvPr>
          <p:cNvSpPr txBox="1"/>
          <p:nvPr/>
        </p:nvSpPr>
        <p:spPr>
          <a:xfrm>
            <a:off x="4437621" y="656636"/>
            <a:ext cx="331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獎勵機會率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903900-BBAE-4ABF-9A5F-56EDBF4BEFF3}"/>
              </a:ext>
            </a:extLst>
          </p:cNvPr>
          <p:cNvSpPr txBox="1"/>
          <p:nvPr/>
        </p:nvSpPr>
        <p:spPr>
          <a:xfrm>
            <a:off x="4895543" y="5374187"/>
            <a:ext cx="2440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獎勵金額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1211AC-5757-48F3-9360-518EC1398DF2}"/>
              </a:ext>
            </a:extLst>
          </p:cNvPr>
          <p:cNvGrpSpPr/>
          <p:nvPr/>
        </p:nvGrpSpPr>
        <p:grpSpPr>
          <a:xfrm>
            <a:off x="4719906" y="4700255"/>
            <a:ext cx="2076978" cy="673932"/>
            <a:chOff x="4719906" y="4700255"/>
            <a:chExt cx="2076978" cy="67393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7F0819-13BC-48B5-A5CA-63CC56E3D177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719906" y="4700255"/>
              <a:ext cx="1395754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8A06AA-7DBB-4C3D-BE9F-3F184D60513A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6115660" y="4700255"/>
              <a:ext cx="681224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FE1790-8332-45F3-BD16-30640D9A6A19}"/>
              </a:ext>
            </a:extLst>
          </p:cNvPr>
          <p:cNvGrpSpPr/>
          <p:nvPr/>
        </p:nvGrpSpPr>
        <p:grpSpPr>
          <a:xfrm rot="10800000">
            <a:off x="5057510" y="1624766"/>
            <a:ext cx="2076977" cy="673932"/>
            <a:chOff x="4930178" y="4783428"/>
            <a:chExt cx="2076977" cy="6739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126DEB-D5A3-45EF-B8DE-11FA2B34CA77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78" y="4783428"/>
              <a:ext cx="1038491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812600-688F-4AFB-9E95-6AD9969C6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669" y="4783428"/>
              <a:ext cx="1038486" cy="67393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386913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CD2D0-4CDB-4D19-93ED-4487B117B63F}"/>
              </a:ext>
            </a:extLst>
          </p:cNvPr>
          <p:cNvGrpSpPr/>
          <p:nvPr/>
        </p:nvGrpSpPr>
        <p:grpSpPr>
          <a:xfrm>
            <a:off x="6562620" y="4516833"/>
            <a:ext cx="1008764" cy="1192437"/>
            <a:chOff x="6476888" y="2888479"/>
            <a:chExt cx="1008764" cy="866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766D60-A535-4B34-87AB-BBA0F19DEDE1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$100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1FA4C0-BBA9-4144-A8B0-2E3B49AB2EA9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6981270" y="2888479"/>
              <a:ext cx="235416" cy="48627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43AE98-D640-4A0C-A143-F2B8C00C8E09}"/>
              </a:ext>
            </a:extLst>
          </p:cNvPr>
          <p:cNvSpPr/>
          <p:nvPr/>
        </p:nvSpPr>
        <p:spPr>
          <a:xfrm>
            <a:off x="7282784" y="3855519"/>
            <a:ext cx="91436" cy="61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142242-8A9F-43BC-9F37-3D160BC89FC7}"/>
              </a:ext>
            </a:extLst>
          </p:cNvPr>
          <p:cNvSpPr/>
          <p:nvPr/>
        </p:nvSpPr>
        <p:spPr>
          <a:xfrm>
            <a:off x="8385493" y="3559814"/>
            <a:ext cx="88159" cy="9003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EC9829-A120-4CBE-9A6D-3132F321F2AC}"/>
              </a:ext>
            </a:extLst>
          </p:cNvPr>
          <p:cNvGrpSpPr/>
          <p:nvPr/>
        </p:nvGrpSpPr>
        <p:grpSpPr>
          <a:xfrm>
            <a:off x="8101032" y="4460163"/>
            <a:ext cx="1008764" cy="1249156"/>
            <a:chOff x="6476888" y="2847265"/>
            <a:chExt cx="1008764" cy="9076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55BD3-8D96-4B03-BDF1-7C9E03AC239E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$150 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33FC32-8969-4062-9D79-65DD26499042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>
              <a:off x="6805429" y="2847265"/>
              <a:ext cx="175841" cy="52749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37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/>
      <p:bldP spid="3" grpId="0" animBg="1"/>
      <p:bldP spid="3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5CD2D0-4CDB-4D19-93ED-4487B117B63F}"/>
              </a:ext>
            </a:extLst>
          </p:cNvPr>
          <p:cNvGrpSpPr/>
          <p:nvPr/>
        </p:nvGrpSpPr>
        <p:grpSpPr>
          <a:xfrm>
            <a:off x="6562620" y="4516833"/>
            <a:ext cx="1008764" cy="1192437"/>
            <a:chOff x="6476888" y="2888479"/>
            <a:chExt cx="1008764" cy="86646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766D60-A535-4B34-87AB-BBA0F19DEDE1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$100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1FA4C0-BBA9-4144-A8B0-2E3B49AB2EA9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6981270" y="2888479"/>
              <a:ext cx="235416" cy="48627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EC9829-A120-4CBE-9A6D-3132F321F2AC}"/>
              </a:ext>
            </a:extLst>
          </p:cNvPr>
          <p:cNvGrpSpPr/>
          <p:nvPr/>
        </p:nvGrpSpPr>
        <p:grpSpPr>
          <a:xfrm>
            <a:off x="8101032" y="4460163"/>
            <a:ext cx="1008764" cy="1249156"/>
            <a:chOff x="6476888" y="2847265"/>
            <a:chExt cx="1008764" cy="9076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55BD3-8D96-4B03-BDF1-7C9E03AC239E}"/>
                </a:ext>
              </a:extLst>
            </p:cNvPr>
            <p:cNvSpPr txBox="1"/>
            <p:nvPr/>
          </p:nvSpPr>
          <p:spPr>
            <a:xfrm>
              <a:off x="6476888" y="3374756"/>
              <a:ext cx="1008764" cy="3801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$150 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33FC32-8969-4062-9D79-65DD26499042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05429" y="2847265"/>
              <a:ext cx="175841" cy="527492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A7D5AF6-B0F8-4A97-8679-3B95E3D83BF5}"/>
              </a:ext>
            </a:extLst>
          </p:cNvPr>
          <p:cNvSpPr txBox="1"/>
          <p:nvPr/>
        </p:nvSpPr>
        <p:spPr>
          <a:xfrm>
            <a:off x="722208" y="594252"/>
            <a:ext cx="231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sng" dirty="0">
                <a:solidFill>
                  <a:srgbClr val="FFD966"/>
                </a:solidFill>
              </a:rPr>
              <a:t>例子</a:t>
            </a:r>
            <a:endParaRPr lang="en-US" sz="3600" u="sng" dirty="0">
              <a:solidFill>
                <a:srgbClr val="FFD96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830860-E845-4859-95B3-630044B4A21A}"/>
              </a:ext>
            </a:extLst>
          </p:cNvPr>
          <p:cNvSpPr txBox="1"/>
          <p:nvPr/>
        </p:nvSpPr>
        <p:spPr>
          <a:xfrm>
            <a:off x="636107" y="1565424"/>
            <a:ext cx="307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966"/>
                </a:solidFill>
              </a:rPr>
              <a:t>1. </a:t>
            </a:r>
            <a:r>
              <a:rPr lang="zh-CN" altLang="en-US" sz="2400" dirty="0">
                <a:solidFill>
                  <a:srgbClr val="FFD966"/>
                </a:solidFill>
              </a:rPr>
              <a:t>選擇了左邊的選項</a:t>
            </a:r>
            <a:endParaRPr lang="en-US" sz="2400" dirty="0">
              <a:solidFill>
                <a:srgbClr val="FFD96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6F4C5D-3FFE-4830-922F-93AAF6F759D5}"/>
              </a:ext>
            </a:extLst>
          </p:cNvPr>
          <p:cNvGrpSpPr/>
          <p:nvPr/>
        </p:nvGrpSpPr>
        <p:grpSpPr>
          <a:xfrm>
            <a:off x="4036156" y="972831"/>
            <a:ext cx="1211248" cy="1303314"/>
            <a:chOff x="3258586" y="1523799"/>
            <a:chExt cx="2180705" cy="203601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BFD8C5-9458-4DD2-A894-DE5EAF3F1B17}"/>
                </a:ext>
              </a:extLst>
            </p:cNvPr>
            <p:cNvGrpSpPr/>
            <p:nvPr/>
          </p:nvGrpSpPr>
          <p:grpSpPr>
            <a:xfrm>
              <a:off x="3258586" y="2236714"/>
              <a:ext cx="2180705" cy="1323104"/>
              <a:chOff x="6615824" y="3156293"/>
              <a:chExt cx="2180705" cy="960907"/>
            </a:xfrm>
          </p:grpSpPr>
          <p:sp>
            <p:nvSpPr>
              <p:cNvPr id="72" name="矩形 61">
                <a:extLst>
                  <a:ext uri="{FF2B5EF4-FFF2-40B4-BE49-F238E27FC236}">
                    <a16:creationId xmlns:a16="http://schemas.microsoft.com/office/drawing/2014/main" id="{B76A137F-2A27-4896-AF50-7702268D31A0}"/>
                  </a:ext>
                </a:extLst>
              </p:cNvPr>
              <p:cNvSpPr/>
              <p:nvPr/>
            </p:nvSpPr>
            <p:spPr>
              <a:xfrm>
                <a:off x="6615825" y="3156293"/>
                <a:ext cx="2180704" cy="960907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矩形 22">
                <a:extLst>
                  <a:ext uri="{FF2B5EF4-FFF2-40B4-BE49-F238E27FC236}">
                    <a16:creationId xmlns:a16="http://schemas.microsoft.com/office/drawing/2014/main" id="{EEFCCEE9-4AF2-407B-9331-93FA8F00E211}"/>
                  </a:ext>
                </a:extLst>
              </p:cNvPr>
              <p:cNvSpPr/>
              <p:nvPr/>
            </p:nvSpPr>
            <p:spPr>
              <a:xfrm>
                <a:off x="683829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4" name="矩形 24">
                <a:extLst>
                  <a:ext uri="{FF2B5EF4-FFF2-40B4-BE49-F238E27FC236}">
                    <a16:creationId xmlns:a16="http://schemas.microsoft.com/office/drawing/2014/main" id="{CDCCC257-E7D2-4746-8EA4-EA75B42C007E}"/>
                  </a:ext>
                </a:extLst>
              </p:cNvPr>
              <p:cNvSpPr/>
              <p:nvPr/>
            </p:nvSpPr>
            <p:spPr>
              <a:xfrm>
                <a:off x="7059168" y="3780243"/>
                <a:ext cx="91440" cy="336956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5" name="矩形 25">
                <a:extLst>
                  <a:ext uri="{FF2B5EF4-FFF2-40B4-BE49-F238E27FC236}">
                    <a16:creationId xmlns:a16="http://schemas.microsoft.com/office/drawing/2014/main" id="{B9467001-C93C-4FE9-9A6B-0B43AF2D8293}"/>
                  </a:ext>
                </a:extLst>
              </p:cNvPr>
              <p:cNvSpPr/>
              <p:nvPr/>
            </p:nvSpPr>
            <p:spPr>
              <a:xfrm>
                <a:off x="7168896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6" name="矩形 26">
                <a:extLst>
                  <a:ext uri="{FF2B5EF4-FFF2-40B4-BE49-F238E27FC236}">
                    <a16:creationId xmlns:a16="http://schemas.microsoft.com/office/drawing/2014/main" id="{7666D6B0-DBE4-4B9C-BFEA-B03ACB8705B6}"/>
                  </a:ext>
                </a:extLst>
              </p:cNvPr>
              <p:cNvSpPr/>
              <p:nvPr/>
            </p:nvSpPr>
            <p:spPr>
              <a:xfrm>
                <a:off x="7278624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矩形 27">
                <a:extLst>
                  <a:ext uri="{FF2B5EF4-FFF2-40B4-BE49-F238E27FC236}">
                    <a16:creationId xmlns:a16="http://schemas.microsoft.com/office/drawing/2014/main" id="{E59C298B-F409-47B5-A3DA-3781B624BC2D}"/>
                  </a:ext>
                </a:extLst>
              </p:cNvPr>
              <p:cNvSpPr/>
              <p:nvPr/>
            </p:nvSpPr>
            <p:spPr>
              <a:xfrm>
                <a:off x="7388352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矩形 10">
                <a:extLst>
                  <a:ext uri="{FF2B5EF4-FFF2-40B4-BE49-F238E27FC236}">
                    <a16:creationId xmlns:a16="http://schemas.microsoft.com/office/drawing/2014/main" id="{745EABC9-D68F-4239-A57D-0F2EF7A19124}"/>
                  </a:ext>
                </a:extLst>
              </p:cNvPr>
              <p:cNvSpPr/>
              <p:nvPr/>
            </p:nvSpPr>
            <p:spPr>
              <a:xfrm>
                <a:off x="7498080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矩形 11">
                <a:extLst>
                  <a:ext uri="{FF2B5EF4-FFF2-40B4-BE49-F238E27FC236}">
                    <a16:creationId xmlns:a16="http://schemas.microsoft.com/office/drawing/2014/main" id="{33E72327-F344-4948-B6DE-D9DE57D3DD82}"/>
                  </a:ext>
                </a:extLst>
              </p:cNvPr>
              <p:cNvSpPr/>
              <p:nvPr/>
            </p:nvSpPr>
            <p:spPr>
              <a:xfrm>
                <a:off x="7607808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0" name="矩形 12">
                <a:extLst>
                  <a:ext uri="{FF2B5EF4-FFF2-40B4-BE49-F238E27FC236}">
                    <a16:creationId xmlns:a16="http://schemas.microsoft.com/office/drawing/2014/main" id="{32C120C0-CFD2-410E-BB74-678242C04B4C}"/>
                  </a:ext>
                </a:extLst>
              </p:cNvPr>
              <p:cNvSpPr/>
              <p:nvPr/>
            </p:nvSpPr>
            <p:spPr>
              <a:xfrm>
                <a:off x="7717536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矩形 13">
                <a:extLst>
                  <a:ext uri="{FF2B5EF4-FFF2-40B4-BE49-F238E27FC236}">
                    <a16:creationId xmlns:a16="http://schemas.microsoft.com/office/drawing/2014/main" id="{E95503DB-3B5B-4C2B-B76F-6889E7FDADF1}"/>
                  </a:ext>
                </a:extLst>
              </p:cNvPr>
              <p:cNvSpPr/>
              <p:nvPr/>
            </p:nvSpPr>
            <p:spPr>
              <a:xfrm>
                <a:off x="7827264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矩形 14">
                <a:extLst>
                  <a:ext uri="{FF2B5EF4-FFF2-40B4-BE49-F238E27FC236}">
                    <a16:creationId xmlns:a16="http://schemas.microsoft.com/office/drawing/2014/main" id="{5B70B132-00D2-44AC-8AB4-1F19FDF2C226}"/>
                  </a:ext>
                </a:extLst>
              </p:cNvPr>
              <p:cNvSpPr/>
              <p:nvPr/>
            </p:nvSpPr>
            <p:spPr>
              <a:xfrm>
                <a:off x="7936992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矩形 15">
                <a:extLst>
                  <a:ext uri="{FF2B5EF4-FFF2-40B4-BE49-F238E27FC236}">
                    <a16:creationId xmlns:a16="http://schemas.microsoft.com/office/drawing/2014/main" id="{34C65BA6-9071-402E-AC0E-8810B8FC9860}"/>
                  </a:ext>
                </a:extLst>
              </p:cNvPr>
              <p:cNvSpPr/>
              <p:nvPr/>
            </p:nvSpPr>
            <p:spPr>
              <a:xfrm>
                <a:off x="8046720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" name="矩形 16">
                <a:extLst>
                  <a:ext uri="{FF2B5EF4-FFF2-40B4-BE49-F238E27FC236}">
                    <a16:creationId xmlns:a16="http://schemas.microsoft.com/office/drawing/2014/main" id="{73DD046A-B52F-4B6B-8A2D-5FB6EED1DF1C}"/>
                  </a:ext>
                </a:extLst>
              </p:cNvPr>
              <p:cNvSpPr/>
              <p:nvPr/>
            </p:nvSpPr>
            <p:spPr>
              <a:xfrm>
                <a:off x="8156448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矩形 17">
                <a:extLst>
                  <a:ext uri="{FF2B5EF4-FFF2-40B4-BE49-F238E27FC236}">
                    <a16:creationId xmlns:a16="http://schemas.microsoft.com/office/drawing/2014/main" id="{1ADEC6FC-0A65-401B-8306-238CD1426A1F}"/>
                  </a:ext>
                </a:extLst>
              </p:cNvPr>
              <p:cNvSpPr/>
              <p:nvPr/>
            </p:nvSpPr>
            <p:spPr>
              <a:xfrm>
                <a:off x="8266176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矩形 18">
                <a:extLst>
                  <a:ext uri="{FF2B5EF4-FFF2-40B4-BE49-F238E27FC236}">
                    <a16:creationId xmlns:a16="http://schemas.microsoft.com/office/drawing/2014/main" id="{29CF038E-7448-410D-A51A-67CF6E779B97}"/>
                  </a:ext>
                </a:extLst>
              </p:cNvPr>
              <p:cNvSpPr/>
              <p:nvPr/>
            </p:nvSpPr>
            <p:spPr>
              <a:xfrm>
                <a:off x="8375904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矩形 28">
                <a:extLst>
                  <a:ext uri="{FF2B5EF4-FFF2-40B4-BE49-F238E27FC236}">
                    <a16:creationId xmlns:a16="http://schemas.microsoft.com/office/drawing/2014/main" id="{6CA79B78-013D-431F-B524-368CF49F7E05}"/>
                  </a:ext>
                </a:extLst>
              </p:cNvPr>
              <p:cNvSpPr/>
              <p:nvPr/>
            </p:nvSpPr>
            <p:spPr>
              <a:xfrm>
                <a:off x="8485632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矩形 29">
                <a:extLst>
                  <a:ext uri="{FF2B5EF4-FFF2-40B4-BE49-F238E27FC236}">
                    <a16:creationId xmlns:a16="http://schemas.microsoft.com/office/drawing/2014/main" id="{EF2360C6-0466-424A-86EB-3F3A30B960D6}"/>
                  </a:ext>
                </a:extLst>
              </p:cNvPr>
              <p:cNvSpPr/>
              <p:nvPr/>
            </p:nvSpPr>
            <p:spPr>
              <a:xfrm>
                <a:off x="8595360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矩形 30">
                <a:extLst>
                  <a:ext uri="{FF2B5EF4-FFF2-40B4-BE49-F238E27FC236}">
                    <a16:creationId xmlns:a16="http://schemas.microsoft.com/office/drawing/2014/main" id="{1221908D-BEDB-4929-97BE-F93BA43A2198}"/>
                  </a:ext>
                </a:extLst>
              </p:cNvPr>
              <p:cNvSpPr/>
              <p:nvPr/>
            </p:nvSpPr>
            <p:spPr>
              <a:xfrm>
                <a:off x="8705088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矩形 24">
                <a:extLst>
                  <a:ext uri="{FF2B5EF4-FFF2-40B4-BE49-F238E27FC236}">
                    <a16:creationId xmlns:a16="http://schemas.microsoft.com/office/drawing/2014/main" id="{225FB41C-35B9-4131-8F9A-0BD653847537}"/>
                  </a:ext>
                </a:extLst>
              </p:cNvPr>
              <p:cNvSpPr/>
              <p:nvPr/>
            </p:nvSpPr>
            <p:spPr>
              <a:xfrm>
                <a:off x="6949440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矩形 19">
                <a:extLst>
                  <a:ext uri="{FF2B5EF4-FFF2-40B4-BE49-F238E27FC236}">
                    <a16:creationId xmlns:a16="http://schemas.microsoft.com/office/drawing/2014/main" id="{DB7D82FF-4F73-4187-81FA-03167ACD2AD4}"/>
                  </a:ext>
                </a:extLst>
              </p:cNvPr>
              <p:cNvSpPr/>
              <p:nvPr/>
            </p:nvSpPr>
            <p:spPr>
              <a:xfrm>
                <a:off x="6615824" y="3991955"/>
                <a:ext cx="91440" cy="12524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矩形 19">
                <a:extLst>
                  <a:ext uri="{FF2B5EF4-FFF2-40B4-BE49-F238E27FC236}">
                    <a16:creationId xmlns:a16="http://schemas.microsoft.com/office/drawing/2014/main" id="{C65D6ADB-352A-4A74-8BD3-3765BA078BE5}"/>
                  </a:ext>
                </a:extLst>
              </p:cNvPr>
              <p:cNvSpPr/>
              <p:nvPr/>
            </p:nvSpPr>
            <p:spPr>
              <a:xfrm>
                <a:off x="672628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1" name="內容版面配置區 2">
              <a:extLst>
                <a:ext uri="{FF2B5EF4-FFF2-40B4-BE49-F238E27FC236}">
                  <a16:creationId xmlns:a16="http://schemas.microsoft.com/office/drawing/2014/main" id="{592AFD3E-932D-44AC-A808-FCEA269EF7E0}"/>
                </a:ext>
              </a:extLst>
            </p:cNvPr>
            <p:cNvSpPr txBox="1">
              <a:spLocks/>
            </p:cNvSpPr>
            <p:nvPr/>
          </p:nvSpPr>
          <p:spPr>
            <a:xfrm>
              <a:off x="3624516" y="1523799"/>
              <a:ext cx="1714188" cy="8271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dirty="0">
                  <a:solidFill>
                    <a:srgbClr val="11AD00"/>
                  </a:solidFill>
                </a:rPr>
                <a:t>68%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6EC0E4A-2059-4315-BF8B-138FEB29DBCE}"/>
              </a:ext>
            </a:extLst>
          </p:cNvPr>
          <p:cNvSpPr txBox="1"/>
          <p:nvPr/>
        </p:nvSpPr>
        <p:spPr>
          <a:xfrm>
            <a:off x="636107" y="3036153"/>
            <a:ext cx="307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FFD966"/>
                </a:solidFill>
              </a:rPr>
              <a:t>電腦隨機抽取</a:t>
            </a:r>
            <a:endParaRPr lang="en-HK" altLang="zh-CN" sz="2400" dirty="0">
              <a:solidFill>
                <a:srgbClr val="FFD966"/>
              </a:solidFill>
            </a:endParaRPr>
          </a:p>
          <a:p>
            <a:r>
              <a:rPr lang="en-HK" altLang="zh-CN" sz="2400" dirty="0">
                <a:solidFill>
                  <a:srgbClr val="FFD966"/>
                </a:solidFill>
              </a:rPr>
              <a:t>      1</a:t>
            </a:r>
            <a:r>
              <a:rPr lang="zh-CN" altLang="en-US" sz="2400" dirty="0">
                <a:solidFill>
                  <a:srgbClr val="FFD966"/>
                </a:solidFill>
              </a:rPr>
              <a:t>個獎勵項目 </a:t>
            </a:r>
            <a:endParaRPr lang="en-US" altLang="zh-CN" sz="2400" dirty="0">
              <a:solidFill>
                <a:srgbClr val="FFD966"/>
              </a:solidFill>
            </a:endParaRPr>
          </a:p>
          <a:p>
            <a:r>
              <a:rPr lang="en-US" altLang="zh-CN" sz="2400" dirty="0">
                <a:solidFill>
                  <a:srgbClr val="FFD966"/>
                </a:solidFill>
              </a:rPr>
              <a:t>      ($150)</a:t>
            </a:r>
          </a:p>
        </p:txBody>
      </p:sp>
      <p:sp>
        <p:nvSpPr>
          <p:cNvPr id="118" name="內容版面配置區 2">
            <a:extLst>
              <a:ext uri="{FF2B5EF4-FFF2-40B4-BE49-F238E27FC236}">
                <a16:creationId xmlns:a16="http://schemas.microsoft.com/office/drawing/2014/main" id="{43B0A2B4-1E27-438A-953D-CA2DC39BBDB6}"/>
              </a:ext>
            </a:extLst>
          </p:cNvPr>
          <p:cNvSpPr txBox="1">
            <a:spLocks/>
          </p:cNvSpPr>
          <p:nvPr/>
        </p:nvSpPr>
        <p:spPr>
          <a:xfrm>
            <a:off x="4239407" y="2670397"/>
            <a:ext cx="952126" cy="52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1AD00"/>
                </a:solidFill>
              </a:rPr>
              <a:t>68%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F46F5-7EF3-4715-861F-7D112C10B005}"/>
              </a:ext>
            </a:extLst>
          </p:cNvPr>
          <p:cNvGrpSpPr/>
          <p:nvPr/>
        </p:nvGrpSpPr>
        <p:grpSpPr>
          <a:xfrm>
            <a:off x="4044126" y="3174355"/>
            <a:ext cx="1211247" cy="801708"/>
            <a:chOff x="1126590" y="4977749"/>
            <a:chExt cx="2180704" cy="1323104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9669645-16F6-4843-9B8C-4F53B8A35923}"/>
                </a:ext>
              </a:extLst>
            </p:cNvPr>
            <p:cNvGrpSpPr/>
            <p:nvPr/>
          </p:nvGrpSpPr>
          <p:grpSpPr>
            <a:xfrm>
              <a:off x="1126590" y="4977749"/>
              <a:ext cx="2180704" cy="1323104"/>
              <a:chOff x="6615824" y="3156292"/>
              <a:chExt cx="2180704" cy="960907"/>
            </a:xfrm>
          </p:grpSpPr>
          <p:sp>
            <p:nvSpPr>
              <p:cNvPr id="141" name="矩形 61">
                <a:extLst>
                  <a:ext uri="{FF2B5EF4-FFF2-40B4-BE49-F238E27FC236}">
                    <a16:creationId xmlns:a16="http://schemas.microsoft.com/office/drawing/2014/main" id="{D711CC39-EA78-432C-8E21-8B161FCF2144}"/>
                  </a:ext>
                </a:extLst>
              </p:cNvPr>
              <p:cNvSpPr/>
              <p:nvPr/>
            </p:nvSpPr>
            <p:spPr>
              <a:xfrm>
                <a:off x="6615824" y="3156292"/>
                <a:ext cx="2180704" cy="960907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矩形 22">
                <a:extLst>
                  <a:ext uri="{FF2B5EF4-FFF2-40B4-BE49-F238E27FC236}">
                    <a16:creationId xmlns:a16="http://schemas.microsoft.com/office/drawing/2014/main" id="{349447F5-48AD-4F64-B7BF-74EA51158A2D}"/>
                  </a:ext>
                </a:extLst>
              </p:cNvPr>
              <p:cNvSpPr/>
              <p:nvPr/>
            </p:nvSpPr>
            <p:spPr>
              <a:xfrm>
                <a:off x="683829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矩形 24">
                <a:extLst>
                  <a:ext uri="{FF2B5EF4-FFF2-40B4-BE49-F238E27FC236}">
                    <a16:creationId xmlns:a16="http://schemas.microsoft.com/office/drawing/2014/main" id="{2B23D53A-686C-494E-8888-1F775706EA9D}"/>
                  </a:ext>
                </a:extLst>
              </p:cNvPr>
              <p:cNvSpPr/>
              <p:nvPr/>
            </p:nvSpPr>
            <p:spPr>
              <a:xfrm>
                <a:off x="7059168" y="3780243"/>
                <a:ext cx="91440" cy="336956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矩形 25">
                <a:extLst>
                  <a:ext uri="{FF2B5EF4-FFF2-40B4-BE49-F238E27FC236}">
                    <a16:creationId xmlns:a16="http://schemas.microsoft.com/office/drawing/2014/main" id="{4E7587F5-438F-4CD9-919E-CD1C535EA806}"/>
                  </a:ext>
                </a:extLst>
              </p:cNvPr>
              <p:cNvSpPr/>
              <p:nvPr/>
            </p:nvSpPr>
            <p:spPr>
              <a:xfrm>
                <a:off x="7168896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5" name="矩形 26">
                <a:extLst>
                  <a:ext uri="{FF2B5EF4-FFF2-40B4-BE49-F238E27FC236}">
                    <a16:creationId xmlns:a16="http://schemas.microsoft.com/office/drawing/2014/main" id="{2BEEF86E-4ED8-4EAD-B62B-9BE87D8048F3}"/>
                  </a:ext>
                </a:extLst>
              </p:cNvPr>
              <p:cNvSpPr/>
              <p:nvPr/>
            </p:nvSpPr>
            <p:spPr>
              <a:xfrm>
                <a:off x="7278624" y="3678075"/>
                <a:ext cx="91440" cy="439123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矩形 27">
                <a:extLst>
                  <a:ext uri="{FF2B5EF4-FFF2-40B4-BE49-F238E27FC236}">
                    <a16:creationId xmlns:a16="http://schemas.microsoft.com/office/drawing/2014/main" id="{1002857D-680D-4487-8795-134DC76C2FCE}"/>
                  </a:ext>
                </a:extLst>
              </p:cNvPr>
              <p:cNvSpPr/>
              <p:nvPr/>
            </p:nvSpPr>
            <p:spPr>
              <a:xfrm>
                <a:off x="7388352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矩形 10">
                <a:extLst>
                  <a:ext uri="{FF2B5EF4-FFF2-40B4-BE49-F238E27FC236}">
                    <a16:creationId xmlns:a16="http://schemas.microsoft.com/office/drawing/2014/main" id="{7559CF0C-5382-442B-9580-5FBD92DDE0E4}"/>
                  </a:ext>
                </a:extLst>
              </p:cNvPr>
              <p:cNvSpPr/>
              <p:nvPr/>
            </p:nvSpPr>
            <p:spPr>
              <a:xfrm>
                <a:off x="7498080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8" name="矩形 11">
                <a:extLst>
                  <a:ext uri="{FF2B5EF4-FFF2-40B4-BE49-F238E27FC236}">
                    <a16:creationId xmlns:a16="http://schemas.microsoft.com/office/drawing/2014/main" id="{30DCA9B0-F41B-481C-9B8C-4F56506E0438}"/>
                  </a:ext>
                </a:extLst>
              </p:cNvPr>
              <p:cNvSpPr/>
              <p:nvPr/>
            </p:nvSpPr>
            <p:spPr>
              <a:xfrm>
                <a:off x="7607808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矩形 12">
                <a:extLst>
                  <a:ext uri="{FF2B5EF4-FFF2-40B4-BE49-F238E27FC236}">
                    <a16:creationId xmlns:a16="http://schemas.microsoft.com/office/drawing/2014/main" id="{F6429000-DF51-4440-B782-1525BE408914}"/>
                  </a:ext>
                </a:extLst>
              </p:cNvPr>
              <p:cNvSpPr/>
              <p:nvPr/>
            </p:nvSpPr>
            <p:spPr>
              <a:xfrm>
                <a:off x="7717536" y="3619189"/>
                <a:ext cx="91440" cy="49801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矩形 13">
                <a:extLst>
                  <a:ext uri="{FF2B5EF4-FFF2-40B4-BE49-F238E27FC236}">
                    <a16:creationId xmlns:a16="http://schemas.microsoft.com/office/drawing/2014/main" id="{955601F6-A2BD-47E9-9360-C6A0995FFC19}"/>
                  </a:ext>
                </a:extLst>
              </p:cNvPr>
              <p:cNvSpPr/>
              <p:nvPr/>
            </p:nvSpPr>
            <p:spPr>
              <a:xfrm>
                <a:off x="7827264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1" name="矩形 14">
                <a:extLst>
                  <a:ext uri="{FF2B5EF4-FFF2-40B4-BE49-F238E27FC236}">
                    <a16:creationId xmlns:a16="http://schemas.microsoft.com/office/drawing/2014/main" id="{A2EC614F-AC92-403B-ABE0-1540E2CE5DB9}"/>
                  </a:ext>
                </a:extLst>
              </p:cNvPr>
              <p:cNvSpPr/>
              <p:nvPr/>
            </p:nvSpPr>
            <p:spPr>
              <a:xfrm>
                <a:off x="7936992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2" name="矩形 15">
                <a:extLst>
                  <a:ext uri="{FF2B5EF4-FFF2-40B4-BE49-F238E27FC236}">
                    <a16:creationId xmlns:a16="http://schemas.microsoft.com/office/drawing/2014/main" id="{5C9302F1-E5D7-479A-A769-9225289BA8A0}"/>
                  </a:ext>
                </a:extLst>
              </p:cNvPr>
              <p:cNvSpPr/>
              <p:nvPr/>
            </p:nvSpPr>
            <p:spPr>
              <a:xfrm>
                <a:off x="8046720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3" name="矩形 16">
                <a:extLst>
                  <a:ext uri="{FF2B5EF4-FFF2-40B4-BE49-F238E27FC236}">
                    <a16:creationId xmlns:a16="http://schemas.microsoft.com/office/drawing/2014/main" id="{8C3F8826-0E9D-4D7A-B67C-12D3F1691258}"/>
                  </a:ext>
                </a:extLst>
              </p:cNvPr>
              <p:cNvSpPr/>
              <p:nvPr/>
            </p:nvSpPr>
            <p:spPr>
              <a:xfrm>
                <a:off x="8156448" y="3568559"/>
                <a:ext cx="91440" cy="548640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4" name="矩形 17">
                <a:extLst>
                  <a:ext uri="{FF2B5EF4-FFF2-40B4-BE49-F238E27FC236}">
                    <a16:creationId xmlns:a16="http://schemas.microsoft.com/office/drawing/2014/main" id="{2B240D85-B280-4038-AB5D-FA797D4ACB44}"/>
                  </a:ext>
                </a:extLst>
              </p:cNvPr>
              <p:cNvSpPr/>
              <p:nvPr/>
            </p:nvSpPr>
            <p:spPr>
              <a:xfrm>
                <a:off x="8266176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矩形 18">
                <a:extLst>
                  <a:ext uri="{FF2B5EF4-FFF2-40B4-BE49-F238E27FC236}">
                    <a16:creationId xmlns:a16="http://schemas.microsoft.com/office/drawing/2014/main" id="{71C97B7E-E04B-4E26-B520-9EE886734907}"/>
                  </a:ext>
                </a:extLst>
              </p:cNvPr>
              <p:cNvSpPr/>
              <p:nvPr/>
            </p:nvSpPr>
            <p:spPr>
              <a:xfrm>
                <a:off x="8375904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矩形 28">
                <a:extLst>
                  <a:ext uri="{FF2B5EF4-FFF2-40B4-BE49-F238E27FC236}">
                    <a16:creationId xmlns:a16="http://schemas.microsoft.com/office/drawing/2014/main" id="{AB7F9F6F-3534-4885-BBD8-C37B803BF0FC}"/>
                  </a:ext>
                </a:extLst>
              </p:cNvPr>
              <p:cNvSpPr/>
              <p:nvPr/>
            </p:nvSpPr>
            <p:spPr>
              <a:xfrm>
                <a:off x="8485632" y="3463320"/>
                <a:ext cx="91440" cy="653879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矩形 29">
                <a:extLst>
                  <a:ext uri="{FF2B5EF4-FFF2-40B4-BE49-F238E27FC236}">
                    <a16:creationId xmlns:a16="http://schemas.microsoft.com/office/drawing/2014/main" id="{80D6A312-22DC-465A-AF2A-FF846547933D}"/>
                  </a:ext>
                </a:extLst>
              </p:cNvPr>
              <p:cNvSpPr/>
              <p:nvPr/>
            </p:nvSpPr>
            <p:spPr>
              <a:xfrm>
                <a:off x="8595360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矩形 30">
                <a:extLst>
                  <a:ext uri="{FF2B5EF4-FFF2-40B4-BE49-F238E27FC236}">
                    <a16:creationId xmlns:a16="http://schemas.microsoft.com/office/drawing/2014/main" id="{E44D5310-2128-42D7-B6D8-78128BDAB931}"/>
                  </a:ext>
                </a:extLst>
              </p:cNvPr>
              <p:cNvSpPr/>
              <p:nvPr/>
            </p:nvSpPr>
            <p:spPr>
              <a:xfrm>
                <a:off x="8705088" y="3244245"/>
                <a:ext cx="91440" cy="87295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矩形 24">
                <a:extLst>
                  <a:ext uri="{FF2B5EF4-FFF2-40B4-BE49-F238E27FC236}">
                    <a16:creationId xmlns:a16="http://schemas.microsoft.com/office/drawing/2014/main" id="{D0D70587-6040-43BB-A920-7D599D3EDA07}"/>
                  </a:ext>
                </a:extLst>
              </p:cNvPr>
              <p:cNvSpPr/>
              <p:nvPr/>
            </p:nvSpPr>
            <p:spPr>
              <a:xfrm>
                <a:off x="6949440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0" name="矩形 19">
                <a:extLst>
                  <a:ext uri="{FF2B5EF4-FFF2-40B4-BE49-F238E27FC236}">
                    <a16:creationId xmlns:a16="http://schemas.microsoft.com/office/drawing/2014/main" id="{C561CF58-A8D8-4477-AED0-4E839719945D}"/>
                  </a:ext>
                </a:extLst>
              </p:cNvPr>
              <p:cNvSpPr/>
              <p:nvPr/>
            </p:nvSpPr>
            <p:spPr>
              <a:xfrm>
                <a:off x="6615824" y="3991955"/>
                <a:ext cx="91440" cy="125244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矩形 19">
                <a:extLst>
                  <a:ext uri="{FF2B5EF4-FFF2-40B4-BE49-F238E27FC236}">
                    <a16:creationId xmlns:a16="http://schemas.microsoft.com/office/drawing/2014/main" id="{0552992C-88B4-46F1-A4B7-6BD8999836D2}"/>
                  </a:ext>
                </a:extLst>
              </p:cNvPr>
              <p:cNvSpPr/>
              <p:nvPr/>
            </p:nvSpPr>
            <p:spPr>
              <a:xfrm>
                <a:off x="6726281" y="3865483"/>
                <a:ext cx="91440" cy="251715"/>
              </a:xfrm>
              <a:prstGeom prst="rect">
                <a:avLst/>
              </a:prstGeom>
              <a:solidFill>
                <a:srgbClr val="11A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8E4A5D9-FEC5-441F-8108-C51E334AFC5B}"/>
                </a:ext>
              </a:extLst>
            </p:cNvPr>
            <p:cNvSpPr/>
            <p:nvPr/>
          </p:nvSpPr>
          <p:spPr>
            <a:xfrm>
              <a:off x="2777939" y="5400503"/>
              <a:ext cx="88159" cy="90034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394A54F-3E81-4B64-B566-F6B085738DB7}"/>
              </a:ext>
            </a:extLst>
          </p:cNvPr>
          <p:cNvSpPr txBox="1"/>
          <p:nvPr/>
        </p:nvSpPr>
        <p:spPr>
          <a:xfrm>
            <a:off x="631980" y="5042657"/>
            <a:ext cx="464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D966"/>
                </a:solidFill>
              </a:rPr>
              <a:t>3. </a:t>
            </a:r>
            <a:r>
              <a:rPr lang="en-HK" sz="2400" dirty="0">
                <a:solidFill>
                  <a:srgbClr val="FFD966"/>
                </a:solidFill>
              </a:rPr>
              <a:t>68% </a:t>
            </a:r>
            <a:r>
              <a:rPr lang="zh-CN" altLang="en-US" sz="2400" dirty="0">
                <a:solidFill>
                  <a:srgbClr val="FFD966"/>
                </a:solidFill>
              </a:rPr>
              <a:t>機會贏得</a:t>
            </a:r>
            <a:r>
              <a:rPr lang="en-US" altLang="zh-CN" sz="2400" dirty="0">
                <a:solidFill>
                  <a:srgbClr val="FFD966"/>
                </a:solidFill>
              </a:rPr>
              <a:t> $150;</a:t>
            </a:r>
          </a:p>
          <a:p>
            <a:r>
              <a:rPr lang="en-US" sz="2400" dirty="0">
                <a:solidFill>
                  <a:srgbClr val="FFD966"/>
                </a:solidFill>
              </a:rPr>
              <a:t>    32% </a:t>
            </a:r>
            <a:r>
              <a:rPr lang="zh-CN" altLang="en-US" sz="2400" dirty="0">
                <a:solidFill>
                  <a:srgbClr val="FFD966"/>
                </a:solidFill>
              </a:rPr>
              <a:t>機會贏不到任何獎勵 </a:t>
            </a:r>
            <a:r>
              <a:rPr lang="en-US" altLang="zh-CN" sz="2400" dirty="0">
                <a:solidFill>
                  <a:srgbClr val="FFD966"/>
                </a:solidFill>
              </a:rPr>
              <a:t>($0)</a:t>
            </a:r>
            <a:endParaRPr lang="en-US" sz="24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  <p:bldP spid="102" grpId="0"/>
      <p:bldP spid="118" grpId="0"/>
      <p:bldP spid="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636F766-D7ED-4C8A-9F56-81004195D5AC}"/>
              </a:ext>
            </a:extLst>
          </p:cNvPr>
          <p:cNvGrpSpPr/>
          <p:nvPr/>
        </p:nvGrpSpPr>
        <p:grpSpPr>
          <a:xfrm>
            <a:off x="9419078" y="3137059"/>
            <a:ext cx="2180704" cy="1323104"/>
            <a:chOff x="6615824" y="3156292"/>
            <a:chExt cx="2180704" cy="960907"/>
          </a:xfrm>
        </p:grpSpPr>
        <p:sp>
          <p:nvSpPr>
            <p:cNvPr id="51" name="矩形 61">
              <a:extLst>
                <a:ext uri="{FF2B5EF4-FFF2-40B4-BE49-F238E27FC236}">
                  <a16:creationId xmlns:a16="http://schemas.microsoft.com/office/drawing/2014/main" id="{060C1BCF-D543-48A5-81A1-0D284158AB13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矩形 22">
              <a:extLst>
                <a:ext uri="{FF2B5EF4-FFF2-40B4-BE49-F238E27FC236}">
                  <a16:creationId xmlns:a16="http://schemas.microsoft.com/office/drawing/2014/main" id="{8350787E-1160-428D-A638-BF714F54ADBA}"/>
                </a:ext>
              </a:extLst>
            </p:cNvPr>
            <p:cNvSpPr/>
            <p:nvPr/>
          </p:nvSpPr>
          <p:spPr>
            <a:xfrm>
              <a:off x="6838291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矩形 24">
              <a:extLst>
                <a:ext uri="{FF2B5EF4-FFF2-40B4-BE49-F238E27FC236}">
                  <a16:creationId xmlns:a16="http://schemas.microsoft.com/office/drawing/2014/main" id="{C2D4807D-D725-4B5E-B602-ED8504174BA6}"/>
                </a:ext>
              </a:extLst>
            </p:cNvPr>
            <p:cNvSpPr/>
            <p:nvPr/>
          </p:nvSpPr>
          <p:spPr>
            <a:xfrm>
              <a:off x="7059168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矩形 25">
              <a:extLst>
                <a:ext uri="{FF2B5EF4-FFF2-40B4-BE49-F238E27FC236}">
                  <a16:creationId xmlns:a16="http://schemas.microsoft.com/office/drawing/2014/main" id="{B42D6818-EE31-4EC3-9ACC-DD686D838B72}"/>
                </a:ext>
              </a:extLst>
            </p:cNvPr>
            <p:cNvSpPr/>
            <p:nvPr/>
          </p:nvSpPr>
          <p:spPr>
            <a:xfrm>
              <a:off x="7168896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矩形 26">
              <a:extLst>
                <a:ext uri="{FF2B5EF4-FFF2-40B4-BE49-F238E27FC236}">
                  <a16:creationId xmlns:a16="http://schemas.microsoft.com/office/drawing/2014/main" id="{EFB3C0A9-15D5-4B36-96C1-94883D5B561C}"/>
                </a:ext>
              </a:extLst>
            </p:cNvPr>
            <p:cNvSpPr/>
            <p:nvPr/>
          </p:nvSpPr>
          <p:spPr>
            <a:xfrm>
              <a:off x="7278624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矩形 27">
              <a:extLst>
                <a:ext uri="{FF2B5EF4-FFF2-40B4-BE49-F238E27FC236}">
                  <a16:creationId xmlns:a16="http://schemas.microsoft.com/office/drawing/2014/main" id="{4F2A67B4-A476-4138-AD1F-39174E8A0C4F}"/>
                </a:ext>
              </a:extLst>
            </p:cNvPr>
            <p:cNvSpPr/>
            <p:nvPr/>
          </p:nvSpPr>
          <p:spPr>
            <a:xfrm>
              <a:off x="7388352" y="3658175"/>
              <a:ext cx="91440" cy="4590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矩形 10">
              <a:extLst>
                <a:ext uri="{FF2B5EF4-FFF2-40B4-BE49-F238E27FC236}">
                  <a16:creationId xmlns:a16="http://schemas.microsoft.com/office/drawing/2014/main" id="{12425FA8-C381-4395-B76E-1896487AD53D}"/>
                </a:ext>
              </a:extLst>
            </p:cNvPr>
            <p:cNvSpPr/>
            <p:nvPr/>
          </p:nvSpPr>
          <p:spPr>
            <a:xfrm>
              <a:off x="749808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矩形 11">
              <a:extLst>
                <a:ext uri="{FF2B5EF4-FFF2-40B4-BE49-F238E27FC236}">
                  <a16:creationId xmlns:a16="http://schemas.microsoft.com/office/drawing/2014/main" id="{7F16B7B4-8221-4283-BC36-BEDA54F68BAD}"/>
                </a:ext>
              </a:extLst>
            </p:cNvPr>
            <p:cNvSpPr/>
            <p:nvPr/>
          </p:nvSpPr>
          <p:spPr>
            <a:xfrm>
              <a:off x="760780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矩形 12">
              <a:extLst>
                <a:ext uri="{FF2B5EF4-FFF2-40B4-BE49-F238E27FC236}">
                  <a16:creationId xmlns:a16="http://schemas.microsoft.com/office/drawing/2014/main" id="{C7576276-8B19-46E7-A330-11A96ED84519}"/>
                </a:ext>
              </a:extLst>
            </p:cNvPr>
            <p:cNvSpPr/>
            <p:nvPr/>
          </p:nvSpPr>
          <p:spPr>
            <a:xfrm>
              <a:off x="7717536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id="{EE00A4D6-F593-4BBA-BA30-6203F0760B49}"/>
                </a:ext>
              </a:extLst>
            </p:cNvPr>
            <p:cNvSpPr/>
            <p:nvPr/>
          </p:nvSpPr>
          <p:spPr>
            <a:xfrm>
              <a:off x="7827264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矩形 14">
              <a:extLst>
                <a:ext uri="{FF2B5EF4-FFF2-40B4-BE49-F238E27FC236}">
                  <a16:creationId xmlns:a16="http://schemas.microsoft.com/office/drawing/2014/main" id="{CA138184-F193-401F-AFD2-F0AEF2E1A0EB}"/>
                </a:ext>
              </a:extLst>
            </p:cNvPr>
            <p:cNvSpPr/>
            <p:nvPr/>
          </p:nvSpPr>
          <p:spPr>
            <a:xfrm>
              <a:off x="7936992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矩形 15">
              <a:extLst>
                <a:ext uri="{FF2B5EF4-FFF2-40B4-BE49-F238E27FC236}">
                  <a16:creationId xmlns:a16="http://schemas.microsoft.com/office/drawing/2014/main" id="{C4D3BB2C-3299-421F-B9C6-377663C80E8C}"/>
                </a:ext>
              </a:extLst>
            </p:cNvPr>
            <p:cNvSpPr/>
            <p:nvPr/>
          </p:nvSpPr>
          <p:spPr>
            <a:xfrm>
              <a:off x="8046720" y="3431957"/>
              <a:ext cx="91440" cy="685242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矩形 16">
              <a:extLst>
                <a:ext uri="{FF2B5EF4-FFF2-40B4-BE49-F238E27FC236}">
                  <a16:creationId xmlns:a16="http://schemas.microsoft.com/office/drawing/2014/main" id="{49990FB4-3B24-44BA-B96C-87F6DAE7483C}"/>
                </a:ext>
              </a:extLst>
            </p:cNvPr>
            <p:cNvSpPr/>
            <p:nvPr/>
          </p:nvSpPr>
          <p:spPr>
            <a:xfrm>
              <a:off x="815644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矩形 17">
              <a:extLst>
                <a:ext uri="{FF2B5EF4-FFF2-40B4-BE49-F238E27FC236}">
                  <a16:creationId xmlns:a16="http://schemas.microsoft.com/office/drawing/2014/main" id="{B7FC3895-FCEE-4CCF-8B6C-FE6B521D1194}"/>
                </a:ext>
              </a:extLst>
            </p:cNvPr>
            <p:cNvSpPr/>
            <p:nvPr/>
          </p:nvSpPr>
          <p:spPr>
            <a:xfrm>
              <a:off x="8266176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矩形 18">
              <a:extLst>
                <a:ext uri="{FF2B5EF4-FFF2-40B4-BE49-F238E27FC236}">
                  <a16:creationId xmlns:a16="http://schemas.microsoft.com/office/drawing/2014/main" id="{8E9C9C2B-F311-48FF-B9E4-915759DB4597}"/>
                </a:ext>
              </a:extLst>
            </p:cNvPr>
            <p:cNvSpPr/>
            <p:nvPr/>
          </p:nvSpPr>
          <p:spPr>
            <a:xfrm>
              <a:off x="8375904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矩形 28">
              <a:extLst>
                <a:ext uri="{FF2B5EF4-FFF2-40B4-BE49-F238E27FC236}">
                  <a16:creationId xmlns:a16="http://schemas.microsoft.com/office/drawing/2014/main" id="{5969D703-BB93-4F52-8A7A-718EBEBA256F}"/>
                </a:ext>
              </a:extLst>
            </p:cNvPr>
            <p:cNvSpPr/>
            <p:nvPr/>
          </p:nvSpPr>
          <p:spPr>
            <a:xfrm>
              <a:off x="8485632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52DF5DC1-7D0E-4E63-9671-06EC1B958DCE}"/>
                </a:ext>
              </a:extLst>
            </p:cNvPr>
            <p:cNvSpPr/>
            <p:nvPr/>
          </p:nvSpPr>
          <p:spPr>
            <a:xfrm>
              <a:off x="8595360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8AA537D3-A6AA-4AE2-BAE5-ECED9D2CE87C}"/>
                </a:ext>
              </a:extLst>
            </p:cNvPr>
            <p:cNvSpPr/>
            <p:nvPr/>
          </p:nvSpPr>
          <p:spPr>
            <a:xfrm>
              <a:off x="8705088" y="3331945"/>
              <a:ext cx="91440" cy="7852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矩形 24">
              <a:extLst>
                <a:ext uri="{FF2B5EF4-FFF2-40B4-BE49-F238E27FC236}">
                  <a16:creationId xmlns:a16="http://schemas.microsoft.com/office/drawing/2014/main" id="{9FAF0724-7AED-4F9B-A1A6-022F5C43F449}"/>
                </a:ext>
              </a:extLst>
            </p:cNvPr>
            <p:cNvSpPr/>
            <p:nvPr/>
          </p:nvSpPr>
          <p:spPr>
            <a:xfrm>
              <a:off x="6949440" y="3729613"/>
              <a:ext cx="91440" cy="38758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矩形 19">
              <a:extLst>
                <a:ext uri="{FF2B5EF4-FFF2-40B4-BE49-F238E27FC236}">
                  <a16:creationId xmlns:a16="http://schemas.microsoft.com/office/drawing/2014/main" id="{6BF1EF82-244F-4517-A371-E96C0207F74F}"/>
                </a:ext>
              </a:extLst>
            </p:cNvPr>
            <p:cNvSpPr/>
            <p:nvPr/>
          </p:nvSpPr>
          <p:spPr>
            <a:xfrm>
              <a:off x="6615824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矩形 19">
              <a:extLst>
                <a:ext uri="{FF2B5EF4-FFF2-40B4-BE49-F238E27FC236}">
                  <a16:creationId xmlns:a16="http://schemas.microsoft.com/office/drawing/2014/main" id="{455A245B-67EC-4AA1-AC7C-EDD35FDC9727}"/>
                </a:ext>
              </a:extLst>
            </p:cNvPr>
            <p:cNvSpPr/>
            <p:nvPr/>
          </p:nvSpPr>
          <p:spPr>
            <a:xfrm>
              <a:off x="6726281" y="3820101"/>
              <a:ext cx="91440" cy="297098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4632F-8609-41CD-B30F-646A95D4CF99}"/>
              </a:ext>
            </a:extLst>
          </p:cNvPr>
          <p:cNvCxnSpPr/>
          <p:nvPr/>
        </p:nvCxnSpPr>
        <p:spPr>
          <a:xfrm>
            <a:off x="6045758" y="-25530"/>
            <a:ext cx="0" cy="6849623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1540E0A-EC7F-435C-AE85-7A7DF0B2AD4F}"/>
              </a:ext>
            </a:extLst>
          </p:cNvPr>
          <p:cNvGrpSpPr/>
          <p:nvPr/>
        </p:nvGrpSpPr>
        <p:grpSpPr>
          <a:xfrm>
            <a:off x="6734144" y="3137060"/>
            <a:ext cx="2180704" cy="1323104"/>
            <a:chOff x="6615824" y="3156292"/>
            <a:chExt cx="2180704" cy="960907"/>
          </a:xfrm>
        </p:grpSpPr>
        <p:sp>
          <p:nvSpPr>
            <p:cNvPr id="284" name="矩形 61">
              <a:extLst>
                <a:ext uri="{FF2B5EF4-FFF2-40B4-BE49-F238E27FC236}">
                  <a16:creationId xmlns:a16="http://schemas.microsoft.com/office/drawing/2014/main" id="{78CBEC74-A72E-4FBA-BA18-41C6E8CEDA97}"/>
                </a:ext>
              </a:extLst>
            </p:cNvPr>
            <p:cNvSpPr/>
            <p:nvPr/>
          </p:nvSpPr>
          <p:spPr>
            <a:xfrm>
              <a:off x="6615824" y="3156292"/>
              <a:ext cx="218070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矩形 22">
              <a:extLst>
                <a:ext uri="{FF2B5EF4-FFF2-40B4-BE49-F238E27FC236}">
                  <a16:creationId xmlns:a16="http://schemas.microsoft.com/office/drawing/2014/main" id="{9E693BBB-16FF-4E6F-94E8-8C5DCDC1FA60}"/>
                </a:ext>
              </a:extLst>
            </p:cNvPr>
            <p:cNvSpPr/>
            <p:nvPr/>
          </p:nvSpPr>
          <p:spPr>
            <a:xfrm>
              <a:off x="683829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矩形 24">
              <a:extLst>
                <a:ext uri="{FF2B5EF4-FFF2-40B4-BE49-F238E27FC236}">
                  <a16:creationId xmlns:a16="http://schemas.microsoft.com/office/drawing/2014/main" id="{D8779F09-2D43-48D6-89BE-6CB6FBA41806}"/>
                </a:ext>
              </a:extLst>
            </p:cNvPr>
            <p:cNvSpPr/>
            <p:nvPr/>
          </p:nvSpPr>
          <p:spPr>
            <a:xfrm>
              <a:off x="7059168" y="3780243"/>
              <a:ext cx="91440" cy="336956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矩形 25">
              <a:extLst>
                <a:ext uri="{FF2B5EF4-FFF2-40B4-BE49-F238E27FC236}">
                  <a16:creationId xmlns:a16="http://schemas.microsoft.com/office/drawing/2014/main" id="{4B25A798-BB54-495F-96B8-F775338BD6ED}"/>
                </a:ext>
              </a:extLst>
            </p:cNvPr>
            <p:cNvSpPr/>
            <p:nvPr/>
          </p:nvSpPr>
          <p:spPr>
            <a:xfrm>
              <a:off x="7168896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矩形 26">
              <a:extLst>
                <a:ext uri="{FF2B5EF4-FFF2-40B4-BE49-F238E27FC236}">
                  <a16:creationId xmlns:a16="http://schemas.microsoft.com/office/drawing/2014/main" id="{EA5A6030-9C5C-48E7-8180-CE314D944944}"/>
                </a:ext>
              </a:extLst>
            </p:cNvPr>
            <p:cNvSpPr/>
            <p:nvPr/>
          </p:nvSpPr>
          <p:spPr>
            <a:xfrm>
              <a:off x="7278624" y="3678075"/>
              <a:ext cx="91440" cy="439123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矩形 27">
              <a:extLst>
                <a:ext uri="{FF2B5EF4-FFF2-40B4-BE49-F238E27FC236}">
                  <a16:creationId xmlns:a16="http://schemas.microsoft.com/office/drawing/2014/main" id="{B712495E-1848-4415-8DC0-0863646088A3}"/>
                </a:ext>
              </a:extLst>
            </p:cNvPr>
            <p:cNvSpPr/>
            <p:nvPr/>
          </p:nvSpPr>
          <p:spPr>
            <a:xfrm>
              <a:off x="7388352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矩形 10">
              <a:extLst>
                <a:ext uri="{FF2B5EF4-FFF2-40B4-BE49-F238E27FC236}">
                  <a16:creationId xmlns:a16="http://schemas.microsoft.com/office/drawing/2014/main" id="{10D1C673-6929-4F05-83C1-442A147855EE}"/>
                </a:ext>
              </a:extLst>
            </p:cNvPr>
            <p:cNvSpPr/>
            <p:nvPr/>
          </p:nvSpPr>
          <p:spPr>
            <a:xfrm>
              <a:off x="7498080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矩形 11">
              <a:extLst>
                <a:ext uri="{FF2B5EF4-FFF2-40B4-BE49-F238E27FC236}">
                  <a16:creationId xmlns:a16="http://schemas.microsoft.com/office/drawing/2014/main" id="{2C3FD505-A0F0-46ED-9675-0C1D7CB0A009}"/>
                </a:ext>
              </a:extLst>
            </p:cNvPr>
            <p:cNvSpPr/>
            <p:nvPr/>
          </p:nvSpPr>
          <p:spPr>
            <a:xfrm>
              <a:off x="7607808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矩形 12">
              <a:extLst>
                <a:ext uri="{FF2B5EF4-FFF2-40B4-BE49-F238E27FC236}">
                  <a16:creationId xmlns:a16="http://schemas.microsoft.com/office/drawing/2014/main" id="{6A2E6574-BF63-472E-8062-E04413076775}"/>
                </a:ext>
              </a:extLst>
            </p:cNvPr>
            <p:cNvSpPr/>
            <p:nvPr/>
          </p:nvSpPr>
          <p:spPr>
            <a:xfrm>
              <a:off x="7717536" y="3619189"/>
              <a:ext cx="91440" cy="49801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矩形 13">
              <a:extLst>
                <a:ext uri="{FF2B5EF4-FFF2-40B4-BE49-F238E27FC236}">
                  <a16:creationId xmlns:a16="http://schemas.microsoft.com/office/drawing/2014/main" id="{8ECE2F10-FA17-4A59-B144-7231B74223EC}"/>
                </a:ext>
              </a:extLst>
            </p:cNvPr>
            <p:cNvSpPr/>
            <p:nvPr/>
          </p:nvSpPr>
          <p:spPr>
            <a:xfrm>
              <a:off x="7827264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矩形 14">
              <a:extLst>
                <a:ext uri="{FF2B5EF4-FFF2-40B4-BE49-F238E27FC236}">
                  <a16:creationId xmlns:a16="http://schemas.microsoft.com/office/drawing/2014/main" id="{43E1630F-45CD-428C-B92A-919746DA2ABB}"/>
                </a:ext>
              </a:extLst>
            </p:cNvPr>
            <p:cNvSpPr/>
            <p:nvPr/>
          </p:nvSpPr>
          <p:spPr>
            <a:xfrm>
              <a:off x="7936992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矩形 15">
              <a:extLst>
                <a:ext uri="{FF2B5EF4-FFF2-40B4-BE49-F238E27FC236}">
                  <a16:creationId xmlns:a16="http://schemas.microsoft.com/office/drawing/2014/main" id="{5BB16EDA-50A5-49F7-9731-3F893979E23E}"/>
                </a:ext>
              </a:extLst>
            </p:cNvPr>
            <p:cNvSpPr/>
            <p:nvPr/>
          </p:nvSpPr>
          <p:spPr>
            <a:xfrm>
              <a:off x="8046720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矩形 16">
              <a:extLst>
                <a:ext uri="{FF2B5EF4-FFF2-40B4-BE49-F238E27FC236}">
                  <a16:creationId xmlns:a16="http://schemas.microsoft.com/office/drawing/2014/main" id="{16B82325-CC59-441C-8CE1-E3EC1FABC6FD}"/>
                </a:ext>
              </a:extLst>
            </p:cNvPr>
            <p:cNvSpPr/>
            <p:nvPr/>
          </p:nvSpPr>
          <p:spPr>
            <a:xfrm>
              <a:off x="8156448" y="3568559"/>
              <a:ext cx="91440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矩形 17">
              <a:extLst>
                <a:ext uri="{FF2B5EF4-FFF2-40B4-BE49-F238E27FC236}">
                  <a16:creationId xmlns:a16="http://schemas.microsoft.com/office/drawing/2014/main" id="{7406BB7F-3FFA-4941-A98C-71D1F3835C6F}"/>
                </a:ext>
              </a:extLst>
            </p:cNvPr>
            <p:cNvSpPr/>
            <p:nvPr/>
          </p:nvSpPr>
          <p:spPr>
            <a:xfrm>
              <a:off x="8266176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矩形 18">
              <a:extLst>
                <a:ext uri="{FF2B5EF4-FFF2-40B4-BE49-F238E27FC236}">
                  <a16:creationId xmlns:a16="http://schemas.microsoft.com/office/drawing/2014/main" id="{E05D118A-1C7A-443D-BF67-0C38BCA36E4F}"/>
                </a:ext>
              </a:extLst>
            </p:cNvPr>
            <p:cNvSpPr/>
            <p:nvPr/>
          </p:nvSpPr>
          <p:spPr>
            <a:xfrm>
              <a:off x="8375904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矩形 28">
              <a:extLst>
                <a:ext uri="{FF2B5EF4-FFF2-40B4-BE49-F238E27FC236}">
                  <a16:creationId xmlns:a16="http://schemas.microsoft.com/office/drawing/2014/main" id="{E8FC6F8F-3189-4379-81F0-84266AA7F927}"/>
                </a:ext>
              </a:extLst>
            </p:cNvPr>
            <p:cNvSpPr/>
            <p:nvPr/>
          </p:nvSpPr>
          <p:spPr>
            <a:xfrm>
              <a:off x="8485632" y="3463320"/>
              <a:ext cx="91440" cy="65387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矩形 29">
              <a:extLst>
                <a:ext uri="{FF2B5EF4-FFF2-40B4-BE49-F238E27FC236}">
                  <a16:creationId xmlns:a16="http://schemas.microsoft.com/office/drawing/2014/main" id="{644C1E84-00B2-4C67-9134-11818340984D}"/>
                </a:ext>
              </a:extLst>
            </p:cNvPr>
            <p:cNvSpPr/>
            <p:nvPr/>
          </p:nvSpPr>
          <p:spPr>
            <a:xfrm>
              <a:off x="8595360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矩形 30">
              <a:extLst>
                <a:ext uri="{FF2B5EF4-FFF2-40B4-BE49-F238E27FC236}">
                  <a16:creationId xmlns:a16="http://schemas.microsoft.com/office/drawing/2014/main" id="{234AAC0B-C147-40D0-8FD8-50E79DFC87DE}"/>
                </a:ext>
              </a:extLst>
            </p:cNvPr>
            <p:cNvSpPr/>
            <p:nvPr/>
          </p:nvSpPr>
          <p:spPr>
            <a:xfrm>
              <a:off x="8705088" y="3244245"/>
              <a:ext cx="91440" cy="87295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矩形 24">
              <a:extLst>
                <a:ext uri="{FF2B5EF4-FFF2-40B4-BE49-F238E27FC236}">
                  <a16:creationId xmlns:a16="http://schemas.microsoft.com/office/drawing/2014/main" id="{FBD3BA70-BAC2-42B6-A7F0-C224DA92F674}"/>
                </a:ext>
              </a:extLst>
            </p:cNvPr>
            <p:cNvSpPr/>
            <p:nvPr/>
          </p:nvSpPr>
          <p:spPr>
            <a:xfrm>
              <a:off x="6949440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矩形 19">
              <a:extLst>
                <a:ext uri="{FF2B5EF4-FFF2-40B4-BE49-F238E27FC236}">
                  <a16:creationId xmlns:a16="http://schemas.microsoft.com/office/drawing/2014/main" id="{4ECD586F-81BC-4646-B732-BC908F910E0E}"/>
                </a:ext>
              </a:extLst>
            </p:cNvPr>
            <p:cNvSpPr/>
            <p:nvPr/>
          </p:nvSpPr>
          <p:spPr>
            <a:xfrm>
              <a:off x="6615824" y="3991955"/>
              <a:ext cx="91440" cy="125244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矩形 19">
              <a:extLst>
                <a:ext uri="{FF2B5EF4-FFF2-40B4-BE49-F238E27FC236}">
                  <a16:creationId xmlns:a16="http://schemas.microsoft.com/office/drawing/2014/main" id="{8B13EE4E-E9C5-4E0E-B4F0-7C955702EAB7}"/>
                </a:ext>
              </a:extLst>
            </p:cNvPr>
            <p:cNvSpPr/>
            <p:nvPr/>
          </p:nvSpPr>
          <p:spPr>
            <a:xfrm>
              <a:off x="6726281" y="3865483"/>
              <a:ext cx="91440" cy="251715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900D5F7-F8E4-4C33-A856-F571E9F24DB3}"/>
              </a:ext>
            </a:extLst>
          </p:cNvPr>
          <p:cNvGrpSpPr/>
          <p:nvPr/>
        </p:nvGrpSpPr>
        <p:grpSpPr>
          <a:xfrm>
            <a:off x="1254047" y="3190952"/>
            <a:ext cx="985233" cy="1325880"/>
            <a:chOff x="1184836" y="1538809"/>
            <a:chExt cx="386265" cy="960907"/>
          </a:xfrm>
        </p:grpSpPr>
        <p:sp>
          <p:nvSpPr>
            <p:cNvPr id="89" name="矩形 61">
              <a:extLst>
                <a:ext uri="{FF2B5EF4-FFF2-40B4-BE49-F238E27FC236}">
                  <a16:creationId xmlns:a16="http://schemas.microsoft.com/office/drawing/2014/main" id="{EA2061BD-826A-4D20-8DCE-342B3246AD51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矩形 19">
              <a:extLst>
                <a:ext uri="{FF2B5EF4-FFF2-40B4-BE49-F238E27FC236}">
                  <a16:creationId xmlns:a16="http://schemas.microsoft.com/office/drawing/2014/main" id="{95C3E25A-928D-4D7A-B9F6-33A3BF5896EC}"/>
                </a:ext>
              </a:extLst>
            </p:cNvPr>
            <p:cNvSpPr/>
            <p:nvPr/>
          </p:nvSpPr>
          <p:spPr>
            <a:xfrm>
              <a:off x="1184836" y="1951076"/>
              <a:ext cx="386265" cy="548640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內容版面配置區 2">
            <a:extLst>
              <a:ext uri="{FF2B5EF4-FFF2-40B4-BE49-F238E27FC236}">
                <a16:creationId xmlns:a16="http://schemas.microsoft.com/office/drawing/2014/main" id="{1ADBAB11-34BA-4788-906B-A40897A1C3B2}"/>
              </a:ext>
            </a:extLst>
          </p:cNvPr>
          <p:cNvSpPr txBox="1">
            <a:spLocks/>
          </p:cNvSpPr>
          <p:nvPr/>
        </p:nvSpPr>
        <p:spPr>
          <a:xfrm>
            <a:off x="3383267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50%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FB42E-CE1D-4660-87EB-37118AC49739}"/>
              </a:ext>
            </a:extLst>
          </p:cNvPr>
          <p:cNvGrpSpPr/>
          <p:nvPr/>
        </p:nvGrpSpPr>
        <p:grpSpPr>
          <a:xfrm>
            <a:off x="3648842" y="3190952"/>
            <a:ext cx="985233" cy="1325880"/>
            <a:chOff x="1184836" y="1538809"/>
            <a:chExt cx="386265" cy="960907"/>
          </a:xfrm>
        </p:grpSpPr>
        <p:sp>
          <p:nvSpPr>
            <p:cNvPr id="93" name="矩形 61">
              <a:extLst>
                <a:ext uri="{FF2B5EF4-FFF2-40B4-BE49-F238E27FC236}">
                  <a16:creationId xmlns:a16="http://schemas.microsoft.com/office/drawing/2014/main" id="{76D6D7AF-A403-42DC-AF3B-F6F5F74FDACC}"/>
                </a:ext>
              </a:extLst>
            </p:cNvPr>
            <p:cNvSpPr/>
            <p:nvPr/>
          </p:nvSpPr>
          <p:spPr>
            <a:xfrm>
              <a:off x="1184837" y="1538809"/>
              <a:ext cx="386264" cy="960907"/>
            </a:xfrm>
            <a:prstGeom prst="rect">
              <a:avLst/>
            </a:prstGeom>
            <a:solidFill>
              <a:srgbClr val="A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28DD82FF-6BFE-498D-B37F-AAC2441D080D}"/>
                </a:ext>
              </a:extLst>
            </p:cNvPr>
            <p:cNvSpPr/>
            <p:nvPr/>
          </p:nvSpPr>
          <p:spPr>
            <a:xfrm>
              <a:off x="1184836" y="2239496"/>
              <a:ext cx="386265" cy="260219"/>
            </a:xfrm>
            <a:prstGeom prst="rect">
              <a:avLst/>
            </a:prstGeom>
            <a:solidFill>
              <a:srgbClr val="11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7D497B5F-508A-407D-BA4A-D96228681EE2}"/>
              </a:ext>
            </a:extLst>
          </p:cNvPr>
          <p:cNvSpPr txBox="1">
            <a:spLocks/>
          </p:cNvSpPr>
          <p:nvPr/>
        </p:nvSpPr>
        <p:spPr>
          <a:xfrm>
            <a:off x="958251" y="2210291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30%</a:t>
            </a:r>
          </a:p>
        </p:txBody>
      </p:sp>
      <p:sp>
        <p:nvSpPr>
          <p:cNvPr id="104" name="內容版面配置區 2">
            <a:extLst>
              <a:ext uri="{FF2B5EF4-FFF2-40B4-BE49-F238E27FC236}">
                <a16:creationId xmlns:a16="http://schemas.microsoft.com/office/drawing/2014/main" id="{D8E37F4E-0BEE-4666-AD10-4E4BD9642BA8}"/>
              </a:ext>
            </a:extLst>
          </p:cNvPr>
          <p:cNvSpPr txBox="1">
            <a:spLocks/>
          </p:cNvSpPr>
          <p:nvPr/>
        </p:nvSpPr>
        <p:spPr>
          <a:xfrm>
            <a:off x="9702998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29%</a:t>
            </a:r>
          </a:p>
        </p:txBody>
      </p:sp>
      <p:sp>
        <p:nvSpPr>
          <p:cNvPr id="105" name="內容版面配置區 2">
            <a:extLst>
              <a:ext uri="{FF2B5EF4-FFF2-40B4-BE49-F238E27FC236}">
                <a16:creationId xmlns:a16="http://schemas.microsoft.com/office/drawing/2014/main" id="{A3441C5A-255B-46EF-8E8B-689FBB5281E2}"/>
              </a:ext>
            </a:extLst>
          </p:cNvPr>
          <p:cNvSpPr txBox="1">
            <a:spLocks/>
          </p:cNvSpPr>
          <p:nvPr/>
        </p:nvSpPr>
        <p:spPr>
          <a:xfrm>
            <a:off x="7031405" y="2187508"/>
            <a:ext cx="1714188" cy="827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>
                <a:solidFill>
                  <a:srgbClr val="11AD00"/>
                </a:solidFill>
              </a:rPr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159895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4190286" y="2752635"/>
            <a:ext cx="411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模擬實驗</a:t>
            </a:r>
            <a:endParaRPr 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2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0827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9731</TotalTime>
  <Words>234</Words>
  <Application>Microsoft Office PowerPoint</Application>
  <PresentationFormat>Widescreen</PresentationFormat>
  <Paragraphs>88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PowerPoint Presentation</vt:lpstr>
      <vt:lpstr>PowerPoint Presentation</vt:lpstr>
      <vt:lpstr>PowerPoint Presentation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754</cp:revision>
  <dcterms:created xsi:type="dcterms:W3CDTF">2017-05-09T13:40:29Z</dcterms:created>
  <dcterms:modified xsi:type="dcterms:W3CDTF">2024-03-04T09:47:11Z</dcterms:modified>
</cp:coreProperties>
</file>