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640" r:id="rId2"/>
    <p:sldId id="462" r:id="rId3"/>
    <p:sldId id="633" r:id="rId4"/>
    <p:sldId id="638" r:id="rId5"/>
    <p:sldId id="479" r:id="rId6"/>
    <p:sldId id="631" r:id="rId7"/>
    <p:sldId id="632" r:id="rId8"/>
    <p:sldId id="634" r:id="rId9"/>
    <p:sldId id="639" r:id="rId10"/>
    <p:sldId id="635" r:id="rId11"/>
    <p:sldId id="636" r:id="rId12"/>
    <p:sldId id="637" r:id="rId13"/>
    <p:sldId id="474" r:id="rId14"/>
    <p:sldId id="618" r:id="rId15"/>
    <p:sldId id="60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lvinlck91@gmail.com" initials="k" lastIdx="2" clrIdx="0">
    <p:extLst>
      <p:ext uri="{19B8F6BF-5375-455C-9EA6-DF929625EA0E}">
        <p15:presenceInfo xmlns:p15="http://schemas.microsoft.com/office/powerpoint/2012/main" userId="1b2ac32fcfb3d49b" providerId="Windows Live"/>
      </p:ext>
    </p:extLst>
  </p:cmAuthor>
  <p:cmAuthor id="2" name="LAW, Kelvin CK [RS]" initials="LKC[" lastIdx="1" clrIdx="1">
    <p:extLst>
      <p:ext uri="{19B8F6BF-5375-455C-9EA6-DF929625EA0E}">
        <p15:presenceInfo xmlns:p15="http://schemas.microsoft.com/office/powerpoint/2012/main" userId="S::ck3law@polyu.edu.hk::9f6b0a01-a5d4-4d7b-b6f6-e805c75f900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AD00"/>
    <a:srgbClr val="212BEB"/>
    <a:srgbClr val="FFFF00"/>
    <a:srgbClr val="AF0000"/>
    <a:srgbClr val="FFD966"/>
    <a:srgbClr val="404040"/>
    <a:srgbClr val="C8C8C8"/>
    <a:srgbClr val="5B9BD5"/>
    <a:srgbClr val="FFFFFF"/>
    <a:srgbClr val="ADD3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94" autoAdjust="0"/>
    <p:restoredTop sz="96357" autoAdjust="0"/>
  </p:normalViewPr>
  <p:slideViewPr>
    <p:cSldViewPr snapToGrid="0">
      <p:cViewPr varScale="1">
        <p:scale>
          <a:sx n="106" d="100"/>
          <a:sy n="106" d="100"/>
        </p:scale>
        <p:origin x="528" y="96"/>
      </p:cViewPr>
      <p:guideLst>
        <p:guide orient="horz" pos="2160"/>
        <p:guide pos="3840"/>
      </p:guideLst>
    </p:cSldViewPr>
  </p:slideViewPr>
  <p:notesTextViewPr>
    <p:cViewPr>
      <p:scale>
        <a:sx n="75" d="100"/>
        <a:sy n="75" d="100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457D88E-A2B7-4948-88DB-DAF1C53A50E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6104DF-C58A-4DA0-82A9-6E5BF49051E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82A94B-8595-419C-BF57-D51AB33609D1}" type="datetimeFigureOut">
              <a:rPr lang="en-US" smtClean="0"/>
              <a:t>3/4/2024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DDB05A-A0CE-4605-802C-E242D8F1CF4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EE4514-09BD-4619-ADFD-70AC0838A04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5DC46B-8C95-4483-BCE7-0668C5BB15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7238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2BB16F-2169-4A0F-818F-214041E36035}" type="datetimeFigureOut">
              <a:rPr lang="en-GB" smtClean="0"/>
              <a:t>04/03/2024</a:t>
            </a:fld>
            <a:endParaRPr lang="en-GB" dirty="0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GB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522B51-E2AB-4BF4-A91F-416D8CC3159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5439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HK" dirty="0"/>
              <a:t>S1 onset</a:t>
            </a:r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B1C814-5629-4CB9-A579-94B764A1EBE2}" type="slidenum">
              <a:rPr lang="zh-HK" altLang="en-US" smtClean="0"/>
              <a:t>1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154182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HK" dirty="0"/>
              <a:t>S1 onset</a:t>
            </a:r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B1C814-5629-4CB9-A579-94B764A1EBE2}" type="slidenum">
              <a:rPr lang="zh-HK" altLang="en-US" smtClean="0"/>
              <a:t>10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8026710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HK" dirty="0"/>
              <a:t>S1 onset</a:t>
            </a:r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B1C814-5629-4CB9-A579-94B764A1EBE2}" type="slidenum">
              <a:rPr lang="zh-HK" altLang="en-US" smtClean="0"/>
              <a:t>11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0260566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HK" dirty="0"/>
              <a:t>S1 onset</a:t>
            </a:r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B1C814-5629-4CB9-A579-94B764A1EBE2}" type="slidenum">
              <a:rPr lang="zh-HK" altLang="en-US" smtClean="0"/>
              <a:t>12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5308769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22B51-E2AB-4BF4-A91F-416D8CC31592}" type="slidenum">
              <a:rPr lang="en-GB" smtClean="0"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6730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認圖片</a:t>
            </a:r>
            <a:r>
              <a:rPr lang="en-US" altLang="zh-CN" dirty="0"/>
              <a:t> / </a:t>
            </a:r>
            <a:r>
              <a:rPr lang="zh-CN" altLang="en-US"/>
              <a:t>實驗</a:t>
            </a:r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B1C814-5629-4CB9-A579-94B764A1EBE2}" type="slidenum">
              <a:rPr lang="zh-HK" altLang="en-US" smtClean="0"/>
              <a:t>2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3181959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HK" dirty="0"/>
              <a:t>S1 onset</a:t>
            </a:r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B1C814-5629-4CB9-A579-94B764A1EBE2}" type="slidenum">
              <a:rPr lang="zh-HK" altLang="en-US" smtClean="0"/>
              <a:t>3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9526131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HK" dirty="0"/>
              <a:t>S1 onset</a:t>
            </a:r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B1C814-5629-4CB9-A579-94B764A1EBE2}" type="slidenum">
              <a:rPr lang="zh-HK" altLang="en-US" smtClean="0"/>
              <a:t>4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0201478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HK" dirty="0"/>
              <a:t>S1 onset</a:t>
            </a:r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B1C814-5629-4CB9-A579-94B764A1EBE2}" type="slidenum">
              <a:rPr lang="zh-HK" altLang="en-US" smtClean="0"/>
              <a:t>5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4959664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HK" dirty="0"/>
              <a:t>S1 onset</a:t>
            </a:r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B1C814-5629-4CB9-A579-94B764A1EBE2}" type="slidenum">
              <a:rPr lang="zh-HK" altLang="en-US" smtClean="0"/>
              <a:t>6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7563739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HK" dirty="0"/>
              <a:t>S1 onset</a:t>
            </a:r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B1C814-5629-4CB9-A579-94B764A1EBE2}" type="slidenum">
              <a:rPr lang="zh-HK" altLang="en-US" smtClean="0"/>
              <a:t>7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570242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HK" dirty="0"/>
              <a:t>S1 onset</a:t>
            </a:r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B1C814-5629-4CB9-A579-94B764A1EBE2}" type="slidenum">
              <a:rPr lang="zh-HK" altLang="en-US" smtClean="0"/>
              <a:t>8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7011473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HK" dirty="0"/>
              <a:t>S1 onset</a:t>
            </a:r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B1C814-5629-4CB9-A579-94B764A1EBE2}" type="slidenum">
              <a:rPr lang="zh-HK" altLang="en-US" smtClean="0"/>
              <a:t>9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694924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GB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  <a:endParaRPr lang="en-GB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A9933-0BD2-45EA-8819-99110733ED14}" type="datetimeFigureOut">
              <a:rPr lang="en-GB" smtClean="0"/>
              <a:t>04/03/2024</a:t>
            </a:fld>
            <a:endParaRPr lang="en-GB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BB475-F7A9-494D-9295-B9490AD7DF3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5477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GB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GB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A9933-0BD2-45EA-8819-99110733ED14}" type="datetimeFigureOut">
              <a:rPr lang="en-GB" smtClean="0"/>
              <a:t>04/03/2024</a:t>
            </a:fld>
            <a:endParaRPr lang="en-GB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BB475-F7A9-494D-9295-B9490AD7DF3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7154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GB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GB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A9933-0BD2-45EA-8819-99110733ED14}" type="datetimeFigureOut">
              <a:rPr lang="en-GB" smtClean="0"/>
              <a:t>04/03/2024</a:t>
            </a:fld>
            <a:endParaRPr lang="en-GB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BB475-F7A9-494D-9295-B9490AD7DF3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5448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GB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GB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A9933-0BD2-45EA-8819-99110733ED14}" type="datetimeFigureOut">
              <a:rPr lang="en-GB" smtClean="0"/>
              <a:t>04/03/2024</a:t>
            </a:fld>
            <a:endParaRPr lang="en-GB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BB475-F7A9-494D-9295-B9490AD7DF3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0082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GB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A9933-0BD2-45EA-8819-99110733ED14}" type="datetimeFigureOut">
              <a:rPr lang="en-GB" smtClean="0"/>
              <a:t>04/03/2024</a:t>
            </a:fld>
            <a:endParaRPr lang="en-GB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BB475-F7A9-494D-9295-B9490AD7DF3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5929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GB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GB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GB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A9933-0BD2-45EA-8819-99110733ED14}" type="datetimeFigureOut">
              <a:rPr lang="en-GB" smtClean="0"/>
              <a:t>04/03/2024</a:t>
            </a:fld>
            <a:endParaRPr lang="en-GB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BB475-F7A9-494D-9295-B9490AD7DF3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2313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GB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GB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GB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A9933-0BD2-45EA-8819-99110733ED14}" type="datetimeFigureOut">
              <a:rPr lang="en-GB" smtClean="0"/>
              <a:t>04/03/2024</a:t>
            </a:fld>
            <a:endParaRPr lang="en-GB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BB475-F7A9-494D-9295-B9490AD7DF3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3576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GB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A9933-0BD2-45EA-8819-99110733ED14}" type="datetimeFigureOut">
              <a:rPr lang="en-GB" smtClean="0"/>
              <a:t>04/03/2024</a:t>
            </a:fld>
            <a:endParaRPr lang="en-GB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BB475-F7A9-494D-9295-B9490AD7DF3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2973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A9933-0BD2-45EA-8819-99110733ED14}" type="datetimeFigureOut">
              <a:rPr lang="en-GB" smtClean="0"/>
              <a:t>04/03/2024</a:t>
            </a:fld>
            <a:endParaRPr lang="en-GB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BB475-F7A9-494D-9295-B9490AD7DF3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8363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GB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GB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A9933-0BD2-45EA-8819-99110733ED14}" type="datetimeFigureOut">
              <a:rPr lang="en-GB" smtClean="0"/>
              <a:t>04/03/2024</a:t>
            </a:fld>
            <a:endParaRPr lang="en-GB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BB475-F7A9-494D-9295-B9490AD7DF3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2946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GB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A9933-0BD2-45EA-8819-99110733ED14}" type="datetimeFigureOut">
              <a:rPr lang="en-GB" smtClean="0"/>
              <a:t>04/03/2024</a:t>
            </a:fld>
            <a:endParaRPr lang="en-GB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BB475-F7A9-494D-9295-B9490AD7DF3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2937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GB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GB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A9933-0BD2-45EA-8819-99110733ED14}" type="datetimeFigureOut">
              <a:rPr lang="en-GB" smtClean="0"/>
              <a:t>04/03/2024</a:t>
            </a:fld>
            <a:endParaRPr lang="en-GB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BB475-F7A9-494D-9295-B9490AD7DF3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353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F57486-C076-49BC-AA6A-48214B7E0F67}"/>
              </a:ext>
            </a:extLst>
          </p:cNvPr>
          <p:cNvSpPr txBox="1"/>
          <p:nvPr/>
        </p:nvSpPr>
        <p:spPr>
          <a:xfrm>
            <a:off x="2972707" y="2598003"/>
            <a:ext cx="62465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圖片實驗</a:t>
            </a:r>
            <a:endParaRPr lang="en-HK" altLang="zh-CN" sz="4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1539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44C846-B78A-421C-96F2-BECBF513CB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365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E3C403F-77B2-4BA7-A104-34B62A06E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536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131F50-8FB3-4F6A-866F-DD7F381E60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783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431EDF-338B-459C-A0D1-CA610995C1F2}"/>
              </a:ext>
            </a:extLst>
          </p:cNvPr>
          <p:cNvSpPr txBox="1"/>
          <p:nvPr/>
        </p:nvSpPr>
        <p:spPr>
          <a:xfrm>
            <a:off x="5574258" y="2497976"/>
            <a:ext cx="104348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2647650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36499" y="2509837"/>
            <a:ext cx="3145425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sz="6000" dirty="0">
                <a:solidFill>
                  <a:schemeClr val="bg1"/>
                </a:solidFill>
              </a:rPr>
              <a:t>保持靜止</a:t>
            </a:r>
            <a:endParaRPr lang="en-GB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83547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974479" y="2407937"/>
            <a:ext cx="6243040" cy="1325563"/>
          </a:xfrm>
        </p:spPr>
        <p:txBody>
          <a:bodyPr>
            <a:noAutofit/>
          </a:bodyPr>
          <a:lstStyle/>
          <a:p>
            <a:pPr algn="ctr"/>
            <a:r>
              <a:rPr lang="zh-CN" altLang="en-US" sz="5400" dirty="0">
                <a:solidFill>
                  <a:schemeClr val="bg1"/>
                </a:solidFill>
              </a:rPr>
              <a:t>實驗完成</a:t>
            </a:r>
            <a:endParaRPr lang="en-GB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049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5E13D1B-4370-4BFA-8773-A095B4EDA466}"/>
              </a:ext>
            </a:extLst>
          </p:cNvPr>
          <p:cNvSpPr txBox="1"/>
          <p:nvPr/>
        </p:nvSpPr>
        <p:spPr>
          <a:xfrm>
            <a:off x="2972707" y="1161144"/>
            <a:ext cx="62465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實驗指示</a:t>
            </a:r>
            <a:endParaRPr lang="zh-HK" altLang="en-US" sz="4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AAC440-C784-4535-88F4-DDA0E3B95E83}"/>
              </a:ext>
            </a:extLst>
          </p:cNvPr>
          <p:cNvSpPr txBox="1"/>
          <p:nvPr/>
        </p:nvSpPr>
        <p:spPr>
          <a:xfrm>
            <a:off x="604837" y="2622425"/>
            <a:ext cx="10982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800"/>
              </a:spcBef>
            </a:pPr>
            <a:r>
              <a:rPr lang="zh-CN" altLang="en-US" sz="3200" dirty="0">
                <a:solidFill>
                  <a:schemeClr val="bg1"/>
                </a:solidFill>
              </a:rPr>
              <a:t>在實驗中，你將會看到兩組指示</a:t>
            </a:r>
            <a:endParaRPr lang="en-US" altLang="zh-HK" sz="32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33C739-BFEC-4132-95AA-F3BA2C0C958B}"/>
              </a:ext>
            </a:extLst>
          </p:cNvPr>
          <p:cNvSpPr txBox="1"/>
          <p:nvPr/>
        </p:nvSpPr>
        <p:spPr>
          <a:xfrm>
            <a:off x="1708313" y="3973170"/>
            <a:ext cx="36101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800"/>
              </a:spcBef>
            </a:pPr>
            <a:r>
              <a:rPr lang="zh-CN" altLang="en-US" sz="3200" dirty="0">
                <a:solidFill>
                  <a:schemeClr val="bg1"/>
                </a:solidFill>
              </a:rPr>
              <a:t>兩項之前</a:t>
            </a:r>
            <a:endParaRPr lang="en-HK" altLang="zh-CN" sz="3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486842-673C-4A30-9F4F-1B56A557976E}"/>
              </a:ext>
            </a:extLst>
          </p:cNvPr>
          <p:cNvSpPr txBox="1"/>
          <p:nvPr/>
        </p:nvSpPr>
        <p:spPr>
          <a:xfrm>
            <a:off x="6873549" y="3912234"/>
            <a:ext cx="36101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800"/>
              </a:spcBef>
            </a:pPr>
            <a:r>
              <a:rPr lang="zh-CN" altLang="en-US" sz="3200" dirty="0">
                <a:solidFill>
                  <a:schemeClr val="bg1"/>
                </a:solidFill>
              </a:rPr>
              <a:t>目標</a:t>
            </a:r>
            <a:endParaRPr lang="en-HK" altLang="zh-CN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5757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5E13D1B-4370-4BFA-8773-A095B4EDA466}"/>
              </a:ext>
            </a:extLst>
          </p:cNvPr>
          <p:cNvSpPr txBox="1"/>
          <p:nvPr/>
        </p:nvSpPr>
        <p:spPr>
          <a:xfrm>
            <a:off x="2972707" y="1161144"/>
            <a:ext cx="62465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實驗指示</a:t>
            </a:r>
            <a:endParaRPr lang="zh-HK" altLang="en-US" sz="4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33C739-BFEC-4132-95AA-F3BA2C0C958B}"/>
              </a:ext>
            </a:extLst>
          </p:cNvPr>
          <p:cNvSpPr txBox="1"/>
          <p:nvPr/>
        </p:nvSpPr>
        <p:spPr>
          <a:xfrm>
            <a:off x="-134069" y="2692902"/>
            <a:ext cx="36101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800"/>
              </a:spcBef>
            </a:pPr>
            <a:r>
              <a:rPr lang="zh-CN" altLang="en-US" sz="3200" dirty="0">
                <a:solidFill>
                  <a:schemeClr val="bg1"/>
                </a:solidFill>
              </a:rPr>
              <a:t>兩項之前</a:t>
            </a:r>
            <a:endParaRPr lang="en-HK" altLang="zh-CN" sz="32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1B4423-7DF2-4F6F-99D2-65967894D5D0}"/>
              </a:ext>
            </a:extLst>
          </p:cNvPr>
          <p:cNvSpPr txBox="1"/>
          <p:nvPr/>
        </p:nvSpPr>
        <p:spPr>
          <a:xfrm>
            <a:off x="3219143" y="2692902"/>
            <a:ext cx="8849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800"/>
              </a:spcBef>
            </a:pPr>
            <a:r>
              <a:rPr lang="zh-CN" altLang="en-US" sz="3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判斷現在顯示的照片與兩張前的照片是否一樣</a:t>
            </a:r>
            <a:endParaRPr lang="en-HK" altLang="zh-CN" sz="32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Graphic 3" descr="Apple with solid fill">
            <a:extLst>
              <a:ext uri="{FF2B5EF4-FFF2-40B4-BE49-F238E27FC236}">
                <a16:creationId xmlns:a16="http://schemas.microsoft.com/office/drawing/2014/main" id="{368E982C-CD1C-4244-82D5-D0AC3915C7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75298" y="4275462"/>
            <a:ext cx="914400" cy="914400"/>
          </a:xfrm>
          <a:prstGeom prst="rect">
            <a:avLst/>
          </a:prstGeom>
        </p:spPr>
      </p:pic>
      <p:pic>
        <p:nvPicPr>
          <p:cNvPr id="10" name="Graphic 9" descr="Fish with solid fill">
            <a:extLst>
              <a:ext uri="{FF2B5EF4-FFF2-40B4-BE49-F238E27FC236}">
                <a16:creationId xmlns:a16="http://schemas.microsoft.com/office/drawing/2014/main" id="{25D5C542-7787-4E37-A480-A8BE3E00BD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57049" y="4275462"/>
            <a:ext cx="914400" cy="914400"/>
          </a:xfrm>
          <a:prstGeom prst="rect">
            <a:avLst/>
          </a:prstGeom>
        </p:spPr>
      </p:pic>
      <p:pic>
        <p:nvPicPr>
          <p:cNvPr id="11" name="Graphic 10" descr="Apple with solid fill">
            <a:extLst>
              <a:ext uri="{FF2B5EF4-FFF2-40B4-BE49-F238E27FC236}">
                <a16:creationId xmlns:a16="http://schemas.microsoft.com/office/drawing/2014/main" id="{C4704CC2-5CB3-47EE-A5D3-4A7869B0B9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8800" y="4275462"/>
            <a:ext cx="914400" cy="914400"/>
          </a:xfrm>
          <a:prstGeom prst="rect">
            <a:avLst/>
          </a:prstGeom>
        </p:spPr>
      </p:pic>
      <p:pic>
        <p:nvPicPr>
          <p:cNvPr id="12" name="Graphic 11" descr="Fish with solid fill">
            <a:extLst>
              <a:ext uri="{FF2B5EF4-FFF2-40B4-BE49-F238E27FC236}">
                <a16:creationId xmlns:a16="http://schemas.microsoft.com/office/drawing/2014/main" id="{D69B16A7-CE11-4E6D-84D1-EFB82484C1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20551" y="4275462"/>
            <a:ext cx="914400" cy="914400"/>
          </a:xfrm>
          <a:prstGeom prst="rect">
            <a:avLst/>
          </a:prstGeom>
        </p:spPr>
      </p:pic>
      <p:pic>
        <p:nvPicPr>
          <p:cNvPr id="13" name="Graphic 12" descr="Fish with solid fill">
            <a:extLst>
              <a:ext uri="{FF2B5EF4-FFF2-40B4-BE49-F238E27FC236}">
                <a16:creationId xmlns:a16="http://schemas.microsoft.com/office/drawing/2014/main" id="{08FFEAE8-9780-4B7C-8AD5-2470A742FB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402302" y="4275462"/>
            <a:ext cx="914400" cy="914400"/>
          </a:xfrm>
          <a:prstGeom prst="rect">
            <a:avLst/>
          </a:prstGeom>
        </p:spPr>
      </p:pic>
      <p:pic>
        <p:nvPicPr>
          <p:cNvPr id="15" name="Graphic 14" descr="Close with solid fill">
            <a:extLst>
              <a:ext uri="{FF2B5EF4-FFF2-40B4-BE49-F238E27FC236}">
                <a16:creationId xmlns:a16="http://schemas.microsoft.com/office/drawing/2014/main" id="{8DC28E0F-7FBF-4664-8935-1AD19D0BFFE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875298" y="5579198"/>
            <a:ext cx="914400" cy="914400"/>
          </a:xfrm>
          <a:prstGeom prst="rect">
            <a:avLst/>
          </a:prstGeom>
        </p:spPr>
      </p:pic>
      <p:pic>
        <p:nvPicPr>
          <p:cNvPr id="16" name="Graphic 15" descr="Close with solid fill">
            <a:extLst>
              <a:ext uri="{FF2B5EF4-FFF2-40B4-BE49-F238E27FC236}">
                <a16:creationId xmlns:a16="http://schemas.microsoft.com/office/drawing/2014/main" id="{E61A211F-7127-48BE-8637-63A4ED0926D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257049" y="5579198"/>
            <a:ext cx="914400" cy="914400"/>
          </a:xfrm>
          <a:prstGeom prst="rect">
            <a:avLst/>
          </a:prstGeom>
        </p:spPr>
      </p:pic>
      <p:pic>
        <p:nvPicPr>
          <p:cNvPr id="17" name="Graphic 16" descr="Close with solid fill">
            <a:extLst>
              <a:ext uri="{FF2B5EF4-FFF2-40B4-BE49-F238E27FC236}">
                <a16:creationId xmlns:a16="http://schemas.microsoft.com/office/drawing/2014/main" id="{EFB330D4-4AA0-4977-91BB-5F674BBB582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402302" y="5579198"/>
            <a:ext cx="914400" cy="914400"/>
          </a:xfrm>
          <a:prstGeom prst="rect">
            <a:avLst/>
          </a:prstGeom>
        </p:spPr>
      </p:pic>
      <p:pic>
        <p:nvPicPr>
          <p:cNvPr id="19" name="Graphic 18" descr="Checkmark with solid fill">
            <a:extLst>
              <a:ext uri="{FF2B5EF4-FFF2-40B4-BE49-F238E27FC236}">
                <a16:creationId xmlns:a16="http://schemas.microsoft.com/office/drawing/2014/main" id="{D66AC06D-CE8A-46B9-B95D-41C73B96794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638800" y="5579198"/>
            <a:ext cx="914400" cy="914400"/>
          </a:xfrm>
          <a:prstGeom prst="rect">
            <a:avLst/>
          </a:prstGeom>
        </p:spPr>
      </p:pic>
      <p:pic>
        <p:nvPicPr>
          <p:cNvPr id="20" name="Graphic 19" descr="Checkmark with solid fill">
            <a:extLst>
              <a:ext uri="{FF2B5EF4-FFF2-40B4-BE49-F238E27FC236}">
                <a16:creationId xmlns:a16="http://schemas.microsoft.com/office/drawing/2014/main" id="{04DBBF22-E493-4FD1-BD5C-99DC88FE1F2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020551" y="557919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06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5E13D1B-4370-4BFA-8773-A095B4EDA466}"/>
              </a:ext>
            </a:extLst>
          </p:cNvPr>
          <p:cNvSpPr txBox="1"/>
          <p:nvPr/>
        </p:nvSpPr>
        <p:spPr>
          <a:xfrm>
            <a:off x="2972707" y="1161144"/>
            <a:ext cx="62465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實驗指示</a:t>
            </a:r>
            <a:endParaRPr lang="zh-HK" altLang="en-US" sz="4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486842-673C-4A30-9F4F-1B56A557976E}"/>
              </a:ext>
            </a:extLst>
          </p:cNvPr>
          <p:cNvSpPr txBox="1"/>
          <p:nvPr/>
        </p:nvSpPr>
        <p:spPr>
          <a:xfrm>
            <a:off x="-224368" y="2581385"/>
            <a:ext cx="36101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800"/>
              </a:spcBef>
            </a:pPr>
            <a:r>
              <a:rPr lang="zh-CN" altLang="en-US" sz="3200" dirty="0">
                <a:solidFill>
                  <a:schemeClr val="bg1"/>
                </a:solidFill>
              </a:rPr>
              <a:t>目標</a:t>
            </a:r>
            <a:endParaRPr lang="en-HK" altLang="zh-CN" sz="32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FADBE2-E88C-4B61-ABD5-7CEDB69C57A0}"/>
              </a:ext>
            </a:extLst>
          </p:cNvPr>
          <p:cNvSpPr txBox="1"/>
          <p:nvPr/>
        </p:nvSpPr>
        <p:spPr>
          <a:xfrm>
            <a:off x="2829843" y="2581386"/>
            <a:ext cx="8849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800"/>
              </a:spcBef>
            </a:pPr>
            <a:r>
              <a:rPr lang="zh-CN" altLang="en-US" sz="3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判斷現在顯示的照片與目標照片是否一樣</a:t>
            </a:r>
            <a:endParaRPr lang="en-HK" altLang="zh-CN" sz="32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2B0256-C2B9-425C-8878-6DFECB82B3C1}"/>
              </a:ext>
            </a:extLst>
          </p:cNvPr>
          <p:cNvSpPr txBox="1"/>
          <p:nvPr/>
        </p:nvSpPr>
        <p:spPr>
          <a:xfrm>
            <a:off x="688523" y="3974110"/>
            <a:ext cx="36101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800"/>
              </a:spcBef>
            </a:pPr>
            <a:r>
              <a:rPr lang="zh-CN" altLang="en-US" sz="3200" dirty="0">
                <a:solidFill>
                  <a:schemeClr val="bg1"/>
                </a:solidFill>
              </a:rPr>
              <a:t>目標</a:t>
            </a:r>
            <a:endParaRPr lang="en-HK" altLang="zh-CN" sz="3200" dirty="0">
              <a:solidFill>
                <a:schemeClr val="bg1"/>
              </a:solidFill>
            </a:endParaRPr>
          </a:p>
        </p:txBody>
      </p:sp>
      <p:pic>
        <p:nvPicPr>
          <p:cNvPr id="10" name="Graphic 9" descr="Apple with solid fill">
            <a:extLst>
              <a:ext uri="{FF2B5EF4-FFF2-40B4-BE49-F238E27FC236}">
                <a16:creationId xmlns:a16="http://schemas.microsoft.com/office/drawing/2014/main" id="{B0AD1FFD-268B-4D6B-B99F-0AEE53E27D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36392" y="4909634"/>
            <a:ext cx="914400" cy="914400"/>
          </a:xfrm>
          <a:prstGeom prst="rect">
            <a:avLst/>
          </a:prstGeom>
        </p:spPr>
      </p:pic>
      <p:pic>
        <p:nvPicPr>
          <p:cNvPr id="11" name="Graphic 10" descr="Apple with solid fill">
            <a:extLst>
              <a:ext uri="{FF2B5EF4-FFF2-40B4-BE49-F238E27FC236}">
                <a16:creationId xmlns:a16="http://schemas.microsoft.com/office/drawing/2014/main" id="{79B3CBAB-FBE8-4885-8042-0290D9F6E9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16446" y="3995234"/>
            <a:ext cx="914400" cy="914400"/>
          </a:xfrm>
          <a:prstGeom prst="rect">
            <a:avLst/>
          </a:prstGeom>
        </p:spPr>
      </p:pic>
      <p:pic>
        <p:nvPicPr>
          <p:cNvPr id="12" name="Graphic 11" descr="Fish with solid fill">
            <a:extLst>
              <a:ext uri="{FF2B5EF4-FFF2-40B4-BE49-F238E27FC236}">
                <a16:creationId xmlns:a16="http://schemas.microsoft.com/office/drawing/2014/main" id="{CD5EC6EA-CADB-4313-A0AC-8CAD23FF86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298197" y="3995234"/>
            <a:ext cx="914400" cy="914400"/>
          </a:xfrm>
          <a:prstGeom prst="rect">
            <a:avLst/>
          </a:prstGeom>
        </p:spPr>
      </p:pic>
      <p:pic>
        <p:nvPicPr>
          <p:cNvPr id="13" name="Graphic 12" descr="Apple with solid fill">
            <a:extLst>
              <a:ext uri="{FF2B5EF4-FFF2-40B4-BE49-F238E27FC236}">
                <a16:creationId xmlns:a16="http://schemas.microsoft.com/office/drawing/2014/main" id="{D19018D2-053A-4E56-96E7-A76ED01B00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79948" y="3995234"/>
            <a:ext cx="914400" cy="914400"/>
          </a:xfrm>
          <a:prstGeom prst="rect">
            <a:avLst/>
          </a:prstGeom>
        </p:spPr>
      </p:pic>
      <p:pic>
        <p:nvPicPr>
          <p:cNvPr id="14" name="Graphic 13" descr="Fish with solid fill">
            <a:extLst>
              <a:ext uri="{FF2B5EF4-FFF2-40B4-BE49-F238E27FC236}">
                <a16:creationId xmlns:a16="http://schemas.microsoft.com/office/drawing/2014/main" id="{9D3DD82B-3F75-4A01-8BA2-18252E187C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061699" y="3995234"/>
            <a:ext cx="914400" cy="914400"/>
          </a:xfrm>
          <a:prstGeom prst="rect">
            <a:avLst/>
          </a:prstGeom>
        </p:spPr>
      </p:pic>
      <p:pic>
        <p:nvPicPr>
          <p:cNvPr id="15" name="Graphic 14" descr="Fish with solid fill">
            <a:extLst>
              <a:ext uri="{FF2B5EF4-FFF2-40B4-BE49-F238E27FC236}">
                <a16:creationId xmlns:a16="http://schemas.microsoft.com/office/drawing/2014/main" id="{5E8EC2CD-4C2C-425F-B25C-FFB6C63682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443450" y="3995234"/>
            <a:ext cx="914400" cy="914400"/>
          </a:xfrm>
          <a:prstGeom prst="rect">
            <a:avLst/>
          </a:prstGeom>
        </p:spPr>
      </p:pic>
      <p:pic>
        <p:nvPicPr>
          <p:cNvPr id="17" name="Graphic 16" descr="Close with solid fill">
            <a:extLst>
              <a:ext uri="{FF2B5EF4-FFF2-40B4-BE49-F238E27FC236}">
                <a16:creationId xmlns:a16="http://schemas.microsoft.com/office/drawing/2014/main" id="{B303A303-9BB6-4B58-8E24-ADDA4198DC5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298197" y="5298970"/>
            <a:ext cx="914400" cy="914400"/>
          </a:xfrm>
          <a:prstGeom prst="rect">
            <a:avLst/>
          </a:prstGeom>
        </p:spPr>
      </p:pic>
      <p:pic>
        <p:nvPicPr>
          <p:cNvPr id="18" name="Graphic 17" descr="Close with solid fill">
            <a:extLst>
              <a:ext uri="{FF2B5EF4-FFF2-40B4-BE49-F238E27FC236}">
                <a16:creationId xmlns:a16="http://schemas.microsoft.com/office/drawing/2014/main" id="{DA8DD6D2-CD04-4B53-9813-8971BD0E922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443450" y="5298970"/>
            <a:ext cx="914400" cy="914400"/>
          </a:xfrm>
          <a:prstGeom prst="rect">
            <a:avLst/>
          </a:prstGeom>
        </p:spPr>
      </p:pic>
      <p:pic>
        <p:nvPicPr>
          <p:cNvPr id="19" name="Graphic 18" descr="Checkmark with solid fill">
            <a:extLst>
              <a:ext uri="{FF2B5EF4-FFF2-40B4-BE49-F238E27FC236}">
                <a16:creationId xmlns:a16="http://schemas.microsoft.com/office/drawing/2014/main" id="{62C6295D-E2E1-408C-A5C6-AEBF2780F51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679948" y="5298970"/>
            <a:ext cx="914400" cy="914400"/>
          </a:xfrm>
          <a:prstGeom prst="rect">
            <a:avLst/>
          </a:prstGeom>
        </p:spPr>
      </p:pic>
      <p:pic>
        <p:nvPicPr>
          <p:cNvPr id="22" name="Graphic 21" descr="Checkmark with solid fill">
            <a:extLst>
              <a:ext uri="{FF2B5EF4-FFF2-40B4-BE49-F238E27FC236}">
                <a16:creationId xmlns:a16="http://schemas.microsoft.com/office/drawing/2014/main" id="{154442A4-1A8A-4460-8200-97C8E218B07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916446" y="5298970"/>
            <a:ext cx="914400" cy="914400"/>
          </a:xfrm>
          <a:prstGeom prst="rect">
            <a:avLst/>
          </a:prstGeom>
        </p:spPr>
      </p:pic>
      <p:pic>
        <p:nvPicPr>
          <p:cNvPr id="23" name="Graphic 22" descr="Close with solid fill">
            <a:extLst>
              <a:ext uri="{FF2B5EF4-FFF2-40B4-BE49-F238E27FC236}">
                <a16:creationId xmlns:a16="http://schemas.microsoft.com/office/drawing/2014/main" id="{EEB99392-1BF1-4A8C-AB35-D98A67D0262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061699" y="529897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667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6AB7F04-93B9-4F38-96A6-725FB3A7CB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968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18C2515-E4BD-4EE8-A3B4-8B0BF25E5B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974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2B883D-B23C-47C7-B03D-81B18DF492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324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18C2515-E4BD-4EE8-A3B4-8B0BF25E5B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733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2B883D-B23C-47C7-B03D-81B18DF492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660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9810</TotalTime>
  <Words>117</Words>
  <Application>Microsoft Office PowerPoint</Application>
  <PresentationFormat>Widescreen</PresentationFormat>
  <Paragraphs>40</Paragraphs>
  <Slides>15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佈景主題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保持靜止</vt:lpstr>
      <vt:lpstr>實驗完成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making task</dc:title>
  <dc:creator>user</dc:creator>
  <cp:lastModifiedBy>Jocelyn To</cp:lastModifiedBy>
  <cp:revision>768</cp:revision>
  <dcterms:created xsi:type="dcterms:W3CDTF">2017-05-09T13:40:29Z</dcterms:created>
  <dcterms:modified xsi:type="dcterms:W3CDTF">2024-03-04T09:35:06Z</dcterms:modified>
</cp:coreProperties>
</file>