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E8A9-9FEA-408E-B77F-1F804559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66D17-EF72-4CFB-925D-CA7959420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2BBA-9731-4672-824F-5D92E690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B95E-C04E-4146-B73E-6EA35430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7D9E7-6B00-446B-81E0-EAF4F62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00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A57C-6C05-4870-8CB1-4FB88951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B3212-8756-47E2-9D34-37738592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983D-763A-4EE0-9412-6C831356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4EB4-39AC-4967-AC11-BD716D4B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6F78-D3E1-4575-B8CE-1F5206E3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435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C662F-D836-443C-AF3C-6BCBBF967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DEEE-3D44-49DD-835F-909A4782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97B7-356B-4C7F-8EA4-C2FD9EF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B8CB-C438-4BF1-96E5-E6F2925B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024F-B022-484F-BC3D-89ADF52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5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E76-71FC-4B0A-892C-1FEF62BB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2A1-88DB-44AA-8D23-B2249868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B6CD-50B2-4880-AE47-B1107DAF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93E4-583A-4929-9281-BE3FC303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06A0-FAFF-4550-9A50-213EA3F0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16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DE93-33A1-4D83-9C4C-EA1AA41E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D875-27B1-4DB5-BDA6-1B995BCB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A916-9BC3-43B7-BE5A-28571137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8822-088D-4567-80C3-CBCD75C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EB5-75A0-4F35-9669-6679047C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7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13A6-FC6B-460C-B7B5-53494FA8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0B03-20B9-4472-8C30-B4EBF1541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BEB38-03A4-49E0-AF19-C8C9F7E0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C9B2-1330-459C-AA20-1350A4CE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D117-8957-4CB0-9B5B-3EBB5480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A861-7086-417A-BB8F-7149D52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66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008-5837-4A3F-B1F0-162DDFF8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1061-2D77-4E8E-9B0F-3676B974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7E0E-F1C1-40B7-B671-270A6471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9FBD7-8F63-4D0A-B7D9-9D89983C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D55A8-88F5-49E2-A796-7792ED3AB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8A62B-3C2A-46D1-ACEA-3DCC7603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90ACC-58F0-4F31-B9B1-A0FDBD44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9C9FC-BAB6-443E-B393-C16AAE9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65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7A83-F4A4-47E5-BBF2-82372354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15E6A-526D-4B4A-AD82-3F546A7A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E5EE8-7225-40A3-93D3-03C13E2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89AD-428A-4FB1-BDBB-5AD5AE2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16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4A22A-366D-4BE1-BB9F-24A91728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6128-D912-4B7C-9A8A-11F4A341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30962-082C-4750-8116-D40F571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3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10F-D6A6-481C-960D-B75E4152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8780-D7C9-43C6-8CF9-567392AB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F6230-CC7A-420A-9EA4-1E76A1E6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5FE8F-6A5D-44F5-B939-AE3A222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B2D3-76D2-4579-99F3-745EFE17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CF198-4847-493C-84E0-BFDEC77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649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A6E5-1B7E-4028-90B8-04E8FC03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ACB62-CAC8-48CA-AA90-9AD116287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2F56-4723-4185-A023-0AC230B2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6F10-0133-41AA-BB84-14515B4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0D0FE-58A5-42D5-841C-29431743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B857F-F256-466F-9415-BFC4CB4C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50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7453A-CD5A-4D98-8E14-57CE3B0F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E741-85CA-4D2A-95DD-6C637254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F3D2-83DE-4670-9F1C-DFB3AAA0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E09B-29B1-4B99-9C11-941D2A2090F4}" type="datetimeFigureOut">
              <a:rPr lang="en-HK" smtClean="0"/>
              <a:t>1/3/2024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DC5D-0CCB-4C3B-8387-0A473CEE1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2B7A-B800-4A08-8103-15464726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513A-8D1B-4D37-BE09-809C94E88E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22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3298536" y="2450206"/>
            <a:ext cx="5771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保持靜止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準備好請按左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DD9D5-A6CC-4643-B616-1BF657D3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4" t="37155" r="26894" b="34975"/>
          <a:stretch/>
        </p:blipFill>
        <p:spPr>
          <a:xfrm>
            <a:off x="3583709" y="2450206"/>
            <a:ext cx="5329381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2988541" y="2367171"/>
            <a:ext cx="62149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保持靜止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準備好請按 </a:t>
            </a:r>
            <a:r>
              <a:rPr lang="en-US" altLang="zh-CN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1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46C5-8F3F-49D3-AD8B-074A4E6B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9" t="33484" r="28030" b="35121"/>
          <a:stretch/>
        </p:blipFill>
        <p:spPr>
          <a:xfrm>
            <a:off x="3528290" y="2170545"/>
            <a:ext cx="5246255" cy="23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3422649" y="2875002"/>
            <a:ext cx="5346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實驗即將開始</a:t>
            </a:r>
            <a:endParaRPr lang="en-HK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CE0A-58F6-431D-8AB3-630A18456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8" t="35426" r="26514" b="39242"/>
          <a:stretch/>
        </p:blipFill>
        <p:spPr>
          <a:xfrm>
            <a:off x="3315854" y="2318326"/>
            <a:ext cx="5643419" cy="19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4092863" y="2875002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TC" panose="020B0200000000000000" pitchFamily="34" charset="-128"/>
                <a:ea typeface="Noto Sans TC" panose="020B0200000000000000" pitchFamily="34" charset="-128"/>
              </a:rPr>
              <a:t>開始</a:t>
            </a:r>
            <a:endParaRPr kumimoji="0" lang="en-HK" sz="6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B77F9-9708-4A91-9FEC-AF5D092A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7" t="39545" r="37880" b="39848"/>
          <a:stretch/>
        </p:blipFill>
        <p:spPr>
          <a:xfrm>
            <a:off x="4664364" y="2632364"/>
            <a:ext cx="2909454" cy="15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4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4240645" y="2598003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太慢</a:t>
            </a:r>
            <a:r>
              <a:rPr lang="en-US" altLang="zh-CN" sz="6600" dirty="0">
                <a:solidFill>
                  <a:schemeClr val="bg1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!</a:t>
            </a:r>
            <a:endParaRPr lang="en-HK" altLang="zh-CN" sz="6600" dirty="0">
              <a:solidFill>
                <a:schemeClr val="bg1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F49A8-3A7A-4C31-AF6C-F62D8B114893}"/>
              </a:ext>
            </a:extLst>
          </p:cNvPr>
          <p:cNvSpPr txBox="1"/>
          <p:nvPr/>
        </p:nvSpPr>
        <p:spPr>
          <a:xfrm>
            <a:off x="4092863" y="3521364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C00000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-100</a:t>
            </a:r>
            <a:endParaRPr lang="en-HK" altLang="zh-CN" sz="6600" dirty="0">
              <a:solidFill>
                <a:srgbClr val="C00000"/>
              </a:solidFill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FEFD6-8E31-4214-AAEE-47C95D6E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2" t="36879" r="35227" b="32332"/>
          <a:stretch/>
        </p:blipFill>
        <p:spPr>
          <a:xfrm>
            <a:off x="4719782" y="2429164"/>
            <a:ext cx="3177309" cy="23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CB11F-4F87-4B10-9CCC-A22064D6CEE2}"/>
              </a:ext>
            </a:extLst>
          </p:cNvPr>
          <p:cNvSpPr txBox="1"/>
          <p:nvPr/>
        </p:nvSpPr>
        <p:spPr>
          <a:xfrm>
            <a:off x="4092863" y="3013501"/>
            <a:ext cx="4006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solidFill>
                  <a:prstClr val="white"/>
                </a:solidFill>
                <a:latin typeface="Noto Sans TC" panose="020B0200000000000000" pitchFamily="34" charset="-128"/>
                <a:ea typeface="Noto Sans TC" panose="020B0200000000000000" pitchFamily="34" charset="-128"/>
              </a:rPr>
              <a:t>實驗完成</a:t>
            </a:r>
            <a:endParaRPr kumimoji="0" lang="en-HK" sz="6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TC" panose="020B0200000000000000" pitchFamily="34" charset="-128"/>
              <a:ea typeface="Noto Sans TC" panose="020B02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C2C18-CB29-438C-B9DB-7DA71B6A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38455" r="31893" b="37034"/>
          <a:stretch/>
        </p:blipFill>
        <p:spPr>
          <a:xfrm>
            <a:off x="4193308" y="2253672"/>
            <a:ext cx="4248727" cy="18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2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Noto Sans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To</dc:creator>
  <cp:lastModifiedBy>Jocelyn To</cp:lastModifiedBy>
  <cp:revision>9</cp:revision>
  <dcterms:created xsi:type="dcterms:W3CDTF">2024-03-01T02:57:13Z</dcterms:created>
  <dcterms:modified xsi:type="dcterms:W3CDTF">2024-03-01T04:13:20Z</dcterms:modified>
</cp:coreProperties>
</file>