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2" r:id="rId2"/>
    <p:sldId id="633" r:id="rId3"/>
    <p:sldId id="638" r:id="rId4"/>
    <p:sldId id="479" r:id="rId5"/>
    <p:sldId id="631" r:id="rId6"/>
    <p:sldId id="632" r:id="rId7"/>
    <p:sldId id="634" r:id="rId8"/>
    <p:sldId id="639" r:id="rId9"/>
    <p:sldId id="635" r:id="rId10"/>
    <p:sldId id="636" r:id="rId11"/>
    <p:sldId id="637" r:id="rId12"/>
    <p:sldId id="474" r:id="rId13"/>
    <p:sldId id="618" r:id="rId14"/>
    <p:sldId id="6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05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087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261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01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02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114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492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267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在實驗中，你將會看到兩組指示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1708313" y="397317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6873549" y="3912234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C403F-77B2-4BA7-A104-34B62A0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31F50-8FB3-4F6A-866F-DD7F381E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-134069" y="2692902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4423-7DF2-4F6F-99D2-65967894D5D0}"/>
              </a:ext>
            </a:extLst>
          </p:cNvPr>
          <p:cNvSpPr txBox="1"/>
          <p:nvPr/>
        </p:nvSpPr>
        <p:spPr>
          <a:xfrm>
            <a:off x="3219143" y="2692902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判斷現在顯示的照片與兩張前的照片是否一樣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raphic 3" descr="Apple with solid fill">
            <a:extLst>
              <a:ext uri="{FF2B5EF4-FFF2-40B4-BE49-F238E27FC236}">
                <a16:creationId xmlns:a16="http://schemas.microsoft.com/office/drawing/2014/main" id="{368E982C-CD1C-4244-82D5-D0AC3915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5298" y="4275462"/>
            <a:ext cx="914400" cy="914400"/>
          </a:xfrm>
          <a:prstGeom prst="rect">
            <a:avLst/>
          </a:prstGeom>
        </p:spPr>
      </p:pic>
      <p:pic>
        <p:nvPicPr>
          <p:cNvPr id="10" name="Graphic 9" descr="Fish with solid fill">
            <a:extLst>
              <a:ext uri="{FF2B5EF4-FFF2-40B4-BE49-F238E27FC236}">
                <a16:creationId xmlns:a16="http://schemas.microsoft.com/office/drawing/2014/main" id="{25D5C542-7787-4E37-A480-A8BE3E00B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049" y="4275462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C4704CC2-5CB3-47EE-A5D3-4A7869B0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275462"/>
            <a:ext cx="914400" cy="914400"/>
          </a:xfrm>
          <a:prstGeom prst="rect">
            <a:avLst/>
          </a:prstGeom>
        </p:spPr>
      </p:pic>
      <p:pic>
        <p:nvPicPr>
          <p:cNvPr id="12" name="Graphic 11" descr="Fish with solid fill">
            <a:extLst>
              <a:ext uri="{FF2B5EF4-FFF2-40B4-BE49-F238E27FC236}">
                <a16:creationId xmlns:a16="http://schemas.microsoft.com/office/drawing/2014/main" id="{D69B16A7-CE11-4E6D-84D1-EFB82484C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551" y="4275462"/>
            <a:ext cx="914400" cy="914400"/>
          </a:xfrm>
          <a:prstGeom prst="rect">
            <a:avLst/>
          </a:prstGeom>
        </p:spPr>
      </p:pic>
      <p:pic>
        <p:nvPicPr>
          <p:cNvPr id="13" name="Graphic 12" descr="Fish with solid fill">
            <a:extLst>
              <a:ext uri="{FF2B5EF4-FFF2-40B4-BE49-F238E27FC236}">
                <a16:creationId xmlns:a16="http://schemas.microsoft.com/office/drawing/2014/main" id="{08FFEAE8-9780-4B7C-8AD5-2470A742F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2302" y="4275462"/>
            <a:ext cx="914400" cy="9144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8DC28E0F-7FBF-4664-8935-1AD19D0BF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5298" y="5579198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E61A211F-7127-48BE-8637-63A4ED092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7049" y="5579198"/>
            <a:ext cx="914400" cy="9144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FB330D4-4AA0-4977-91BB-5F674BBB5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2302" y="5579198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D66AC06D-CE8A-46B9-B95D-41C73B9679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5579198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04DBBF22-E493-4FD1-BD5C-99DC88FE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0551" y="5579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-224368" y="2581385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DBE2-E88C-4B61-ABD5-7CEDB69C57A0}"/>
              </a:ext>
            </a:extLst>
          </p:cNvPr>
          <p:cNvSpPr txBox="1"/>
          <p:nvPr/>
        </p:nvSpPr>
        <p:spPr>
          <a:xfrm>
            <a:off x="2829843" y="2581386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判斷現在顯示的照片與目標照片是否一樣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B0256-C2B9-425C-8878-6DFECB82B3C1}"/>
              </a:ext>
            </a:extLst>
          </p:cNvPr>
          <p:cNvSpPr txBox="1"/>
          <p:nvPr/>
        </p:nvSpPr>
        <p:spPr>
          <a:xfrm>
            <a:off x="688523" y="397411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B0AD1FFD-268B-4D6B-B99F-0AEE53E27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6392" y="4909634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79B3CBAB-FBE8-4885-8042-0290D9F6E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6446" y="3995234"/>
            <a:ext cx="914400" cy="914400"/>
          </a:xfrm>
          <a:prstGeom prst="rect">
            <a:avLst/>
          </a:prstGeom>
        </p:spPr>
      </p:pic>
      <p:pic>
        <p:nvPicPr>
          <p:cNvPr id="12" name="Graphic 11" descr="Fish with solid fill">
            <a:extLst>
              <a:ext uri="{FF2B5EF4-FFF2-40B4-BE49-F238E27FC236}">
                <a16:creationId xmlns:a16="http://schemas.microsoft.com/office/drawing/2014/main" id="{CD5EC6EA-CADB-4313-A0AC-8CAD23FF8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8197" y="3995234"/>
            <a:ext cx="914400" cy="9144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D19018D2-053A-4E56-96E7-A76ED01B0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948" y="3995234"/>
            <a:ext cx="914400" cy="914400"/>
          </a:xfrm>
          <a:prstGeom prst="rect">
            <a:avLst/>
          </a:prstGeom>
        </p:spPr>
      </p:pic>
      <p:pic>
        <p:nvPicPr>
          <p:cNvPr id="14" name="Graphic 13" descr="Fish with solid fill">
            <a:extLst>
              <a:ext uri="{FF2B5EF4-FFF2-40B4-BE49-F238E27FC236}">
                <a16:creationId xmlns:a16="http://schemas.microsoft.com/office/drawing/2014/main" id="{9D3DD82B-3F75-4A01-8BA2-18252E187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1699" y="3995234"/>
            <a:ext cx="914400" cy="914400"/>
          </a:xfrm>
          <a:prstGeom prst="rect">
            <a:avLst/>
          </a:prstGeom>
        </p:spPr>
      </p:pic>
      <p:pic>
        <p:nvPicPr>
          <p:cNvPr id="15" name="Graphic 14" descr="Fish with solid fill">
            <a:extLst>
              <a:ext uri="{FF2B5EF4-FFF2-40B4-BE49-F238E27FC236}">
                <a16:creationId xmlns:a16="http://schemas.microsoft.com/office/drawing/2014/main" id="{5E8EC2CD-4C2C-425F-B25C-FFB6C6368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3450" y="3995234"/>
            <a:ext cx="914400" cy="9144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B303A303-9BB6-4B58-8E24-ADDA4198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197" y="5298970"/>
            <a:ext cx="914400" cy="9144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DA8DD6D2-CD04-4B53-9813-8971BD0E9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3450" y="5298970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62C6295D-E2E1-408C-A5C6-AEBF2780F5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79948" y="5298970"/>
            <a:ext cx="914400" cy="9144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154442A4-1A8A-4460-8200-97C8E218B0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6446" y="5298970"/>
            <a:ext cx="914400" cy="91440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EEB99392-1BF1-4A8C-AB35-D98A67D02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1699" y="5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6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B7F04-93B9-4F38-96A6-725FB3A7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4C846-B78A-421C-96F2-BECBF513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106</Words>
  <Application>Microsoft Office PowerPoint</Application>
  <PresentationFormat>Widescreen</PresentationFormat>
  <Paragraphs>37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765</cp:revision>
  <dcterms:created xsi:type="dcterms:W3CDTF">2017-05-09T13:40:29Z</dcterms:created>
  <dcterms:modified xsi:type="dcterms:W3CDTF">2024-02-26T03:16:40Z</dcterms:modified>
</cp:coreProperties>
</file>