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7" d="100"/>
          <a:sy n="177" d="100"/>
        </p:scale>
        <p:origin x="-13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4028D4-A094-0B44-9CBB-F00900166BB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367230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028D4-A094-0B44-9CBB-F00900166BB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106803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028D4-A094-0B44-9CBB-F00900166BB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5585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028D4-A094-0B44-9CBB-F00900166BB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69039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028D4-A094-0B44-9CBB-F00900166BB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105056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4028D4-A094-0B44-9CBB-F00900166BB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45992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4028D4-A094-0B44-9CBB-F00900166BBC}" type="datetimeFigureOut">
              <a:rPr lang="en-US" smtClean="0"/>
              <a:t>11/12/14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165700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4028D4-A094-0B44-9CBB-F00900166BBC}" type="datetimeFigureOut">
              <a:rPr lang="en-US" smtClean="0"/>
              <a:t>11/12/14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9475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028D4-A094-0B44-9CBB-F00900166BBC}" type="datetimeFigureOut">
              <a:rPr lang="en-US" smtClean="0"/>
              <a:t>11/12/14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3363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028D4-A094-0B44-9CBB-F00900166BB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217906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028D4-A094-0B44-9CBB-F00900166BB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61742-4D01-4448-A01C-538439873913}" type="slidenum">
              <a:rPr lang="en-US" smtClean="0"/>
              <a:t>‹#›</a:t>
            </a:fld>
            <a:endParaRPr lang="en-US"/>
          </a:p>
        </p:txBody>
      </p:sp>
    </p:spTree>
    <p:extLst>
      <p:ext uri="{BB962C8B-B14F-4D97-AF65-F5344CB8AC3E}">
        <p14:creationId xmlns:p14="http://schemas.microsoft.com/office/powerpoint/2010/main" val="3090771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154028D4-A094-0B44-9CBB-F00900166BBC}" type="datetimeFigureOut">
              <a:rPr lang="en-US" smtClean="0"/>
              <a:pPr/>
              <a:t>11/12/14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9561742-4D01-4448-A01C-538439873913}" type="slidenum">
              <a:rPr lang="en-US" smtClean="0"/>
              <a:pPr/>
              <a:t>‹#›</a:t>
            </a:fld>
            <a:endParaRPr lang="en-US"/>
          </a:p>
        </p:txBody>
      </p:sp>
    </p:spTree>
    <p:extLst>
      <p:ext uri="{BB962C8B-B14F-4D97-AF65-F5344CB8AC3E}">
        <p14:creationId xmlns:p14="http://schemas.microsoft.com/office/powerpoint/2010/main" val="345216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2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35309" y="1579881"/>
            <a:ext cx="5234743" cy="1815882"/>
          </a:xfrm>
          <a:prstGeom prst="rect">
            <a:avLst/>
          </a:prstGeom>
          <a:noFill/>
        </p:spPr>
        <p:txBody>
          <a:bodyPr wrap="square" rtlCol="0">
            <a:spAutoFit/>
          </a:bodyPr>
          <a:lstStyle/>
          <a:p>
            <a:pPr algn="ctr"/>
            <a:r>
              <a:rPr lang="en-US" sz="5600" dirty="0" smtClean="0">
                <a:latin typeface="Arial"/>
                <a:cs typeface="Arial"/>
              </a:rPr>
              <a:t>Welcome to the “Money” task!</a:t>
            </a:r>
            <a:endParaRPr lang="en-US" sz="5600" dirty="0">
              <a:latin typeface="Arial"/>
              <a:cs typeface="Arial"/>
            </a:endParaRPr>
          </a:p>
        </p:txBody>
      </p:sp>
      <p:sp>
        <p:nvSpPr>
          <p:cNvPr id="4" name="TextBox 3"/>
          <p:cNvSpPr txBox="1"/>
          <p:nvPr/>
        </p:nvSpPr>
        <p:spPr>
          <a:xfrm>
            <a:off x="901258" y="6143112"/>
            <a:ext cx="7297728" cy="338554"/>
          </a:xfrm>
          <a:prstGeom prst="rect">
            <a:avLst/>
          </a:prstGeom>
          <a:noFill/>
        </p:spPr>
        <p:txBody>
          <a:bodyPr wrap="square" rtlCol="0">
            <a:spAutoFit/>
          </a:bodyPr>
          <a:lstStyle/>
          <a:p>
            <a:pPr algn="ctr"/>
            <a:r>
              <a:rPr lang="en-US" sz="1600" dirty="0">
                <a:latin typeface="Arial"/>
                <a:cs typeface="Arial"/>
              </a:rPr>
              <a:t>Press </a:t>
            </a:r>
            <a:r>
              <a:rPr lang="en-US" sz="1600" i="1" dirty="0">
                <a:latin typeface="Arial"/>
                <a:cs typeface="Arial"/>
              </a:rPr>
              <a:t>&lt;spacebar&gt;  </a:t>
            </a:r>
            <a:r>
              <a:rPr lang="en-US" sz="1600" dirty="0">
                <a:latin typeface="Arial"/>
                <a:cs typeface="Arial"/>
              </a:rPr>
              <a:t>when you are ready to see the next instruction screen</a:t>
            </a:r>
          </a:p>
        </p:txBody>
      </p:sp>
    </p:spTree>
    <p:extLst>
      <p:ext uri="{BB962C8B-B14F-4D97-AF65-F5344CB8AC3E}">
        <p14:creationId xmlns:p14="http://schemas.microsoft.com/office/powerpoint/2010/main" val="38834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258" y="256461"/>
            <a:ext cx="7339778" cy="1446550"/>
          </a:xfrm>
          <a:prstGeom prst="rect">
            <a:avLst/>
          </a:prstGeom>
          <a:noFill/>
        </p:spPr>
        <p:txBody>
          <a:bodyPr wrap="square" rtlCol="0">
            <a:spAutoFit/>
          </a:bodyPr>
          <a:lstStyle/>
          <a:p>
            <a:pPr algn="ctr"/>
            <a:r>
              <a:rPr lang="en-US" sz="2200" dirty="0" smtClean="0">
                <a:latin typeface="Arial"/>
                <a:cs typeface="Arial"/>
              </a:rPr>
              <a:t>On every trial, you will be given an option between two </a:t>
            </a:r>
            <a:r>
              <a:rPr lang="en-US" sz="2200" b="1" dirty="0" smtClean="0">
                <a:latin typeface="Arial"/>
                <a:cs typeface="Arial"/>
              </a:rPr>
              <a:t>hypothetical</a:t>
            </a:r>
            <a:r>
              <a:rPr lang="en-US" sz="2200" dirty="0" smtClean="0">
                <a:latin typeface="Arial"/>
                <a:cs typeface="Arial"/>
              </a:rPr>
              <a:t> cash rewards and you will decide which option you would prefer. For example:</a:t>
            </a:r>
          </a:p>
          <a:p>
            <a:pPr algn="ctr"/>
            <a:endParaRPr lang="en-US" sz="2200" dirty="0">
              <a:latin typeface="Arial"/>
              <a:cs typeface="Arial"/>
            </a:endParaRPr>
          </a:p>
        </p:txBody>
      </p:sp>
      <p:sp>
        <p:nvSpPr>
          <p:cNvPr id="8" name="TextBox 7"/>
          <p:cNvSpPr txBox="1"/>
          <p:nvPr/>
        </p:nvSpPr>
        <p:spPr>
          <a:xfrm>
            <a:off x="859208" y="3203473"/>
            <a:ext cx="7339778" cy="2800766"/>
          </a:xfrm>
          <a:prstGeom prst="rect">
            <a:avLst/>
          </a:prstGeom>
          <a:noFill/>
        </p:spPr>
        <p:txBody>
          <a:bodyPr wrap="square" rtlCol="0">
            <a:spAutoFit/>
          </a:bodyPr>
          <a:lstStyle/>
          <a:p>
            <a:pPr algn="ctr"/>
            <a:r>
              <a:rPr lang="en-US" sz="2200" dirty="0" smtClean="0">
                <a:latin typeface="Arial"/>
                <a:cs typeface="Arial"/>
              </a:rPr>
              <a:t>If you’d prefer the immediate reward (“$85 NOW”), press the &lt;v&gt; key as quickly as possible.</a:t>
            </a:r>
          </a:p>
          <a:p>
            <a:pPr algn="ctr"/>
            <a:endParaRPr lang="en-US" sz="2200" dirty="0">
              <a:latin typeface="Arial"/>
              <a:cs typeface="Arial"/>
            </a:endParaRPr>
          </a:p>
          <a:p>
            <a:pPr algn="ctr"/>
            <a:r>
              <a:rPr lang="en-US" sz="2200" dirty="0" smtClean="0">
                <a:latin typeface="Arial"/>
                <a:cs typeface="Arial"/>
              </a:rPr>
              <a:t>If you’d prefer the delayed reward (“$100 in 1 YEAR”), press the &lt;b</a:t>
            </a:r>
            <a:r>
              <a:rPr lang="en-US" sz="2200" dirty="0">
                <a:latin typeface="Arial"/>
                <a:cs typeface="Arial"/>
              </a:rPr>
              <a:t>&gt; key as quickly as possible.</a:t>
            </a:r>
            <a:endParaRPr lang="en-US" sz="2200" dirty="0" smtClean="0">
              <a:latin typeface="Arial"/>
              <a:cs typeface="Arial"/>
            </a:endParaRPr>
          </a:p>
          <a:p>
            <a:pPr algn="ctr"/>
            <a:endParaRPr lang="en-US" sz="2200" dirty="0">
              <a:latin typeface="Arial"/>
              <a:cs typeface="Arial"/>
            </a:endParaRPr>
          </a:p>
          <a:p>
            <a:pPr algn="ctr"/>
            <a:r>
              <a:rPr lang="en-US" sz="2200" dirty="0" smtClean="0">
                <a:latin typeface="Arial"/>
                <a:cs typeface="Arial"/>
              </a:rPr>
              <a:t>Responses should be made using the index (</a:t>
            </a:r>
            <a:r>
              <a:rPr lang="en-US" sz="2200" b="1" dirty="0" smtClean="0">
                <a:latin typeface="Arial"/>
                <a:cs typeface="Arial"/>
              </a:rPr>
              <a:t>‘v’</a:t>
            </a:r>
            <a:r>
              <a:rPr lang="en-US" sz="2200" dirty="0" smtClean="0">
                <a:latin typeface="Arial"/>
                <a:cs typeface="Arial"/>
              </a:rPr>
              <a:t>) and middle (</a:t>
            </a:r>
            <a:r>
              <a:rPr lang="en-US" sz="2200" b="1" dirty="0" smtClean="0">
                <a:latin typeface="Arial"/>
                <a:cs typeface="Arial"/>
              </a:rPr>
              <a:t>‘b’</a:t>
            </a:r>
            <a:r>
              <a:rPr lang="en-US" sz="2200" dirty="0" smtClean="0">
                <a:latin typeface="Arial"/>
                <a:cs typeface="Arial"/>
              </a:rPr>
              <a:t>) fingers of your right hand.</a:t>
            </a:r>
            <a:endParaRPr lang="en-US" sz="2200" dirty="0">
              <a:latin typeface="Arial"/>
              <a:cs typeface="Arial"/>
            </a:endParaRPr>
          </a:p>
        </p:txBody>
      </p:sp>
      <p:sp>
        <p:nvSpPr>
          <p:cNvPr id="9" name="TextBox 8"/>
          <p:cNvSpPr txBox="1"/>
          <p:nvPr/>
        </p:nvSpPr>
        <p:spPr>
          <a:xfrm>
            <a:off x="901258" y="6143112"/>
            <a:ext cx="7297728" cy="338554"/>
          </a:xfrm>
          <a:prstGeom prst="rect">
            <a:avLst/>
          </a:prstGeom>
          <a:noFill/>
        </p:spPr>
        <p:txBody>
          <a:bodyPr wrap="square" rtlCol="0">
            <a:spAutoFit/>
          </a:bodyPr>
          <a:lstStyle/>
          <a:p>
            <a:pPr algn="ctr"/>
            <a:r>
              <a:rPr lang="en-US" sz="1600" dirty="0">
                <a:latin typeface="Arial"/>
                <a:cs typeface="Arial"/>
              </a:rPr>
              <a:t>Press </a:t>
            </a:r>
            <a:r>
              <a:rPr lang="en-US" sz="1600" i="1" dirty="0">
                <a:latin typeface="Arial"/>
                <a:cs typeface="Arial"/>
              </a:rPr>
              <a:t>&lt;spacebar&gt;  </a:t>
            </a:r>
            <a:r>
              <a:rPr lang="en-US" sz="1600" dirty="0">
                <a:latin typeface="Arial"/>
                <a:cs typeface="Arial"/>
              </a:rPr>
              <a:t>when you are ready to see the next instruction screen</a:t>
            </a:r>
          </a:p>
        </p:txBody>
      </p:sp>
      <p:pic>
        <p:nvPicPr>
          <p:cNvPr id="2" name="Picture 1" descr="Trial_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050" y="1609729"/>
            <a:ext cx="3619620" cy="1474557"/>
          </a:xfrm>
          <a:prstGeom prst="rect">
            <a:avLst/>
          </a:prstGeom>
        </p:spPr>
      </p:pic>
    </p:spTree>
    <p:extLst>
      <p:ext uri="{BB962C8B-B14F-4D97-AF65-F5344CB8AC3E}">
        <p14:creationId xmlns:p14="http://schemas.microsoft.com/office/powerpoint/2010/main" val="275753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258" y="6143112"/>
            <a:ext cx="7297728" cy="338554"/>
          </a:xfrm>
          <a:prstGeom prst="rect">
            <a:avLst/>
          </a:prstGeom>
          <a:noFill/>
        </p:spPr>
        <p:txBody>
          <a:bodyPr wrap="square" rtlCol="0">
            <a:spAutoFit/>
          </a:bodyPr>
          <a:lstStyle/>
          <a:p>
            <a:pPr algn="ctr"/>
            <a:r>
              <a:rPr lang="en-US" sz="1600" dirty="0">
                <a:latin typeface="Arial"/>
                <a:cs typeface="Arial"/>
              </a:rPr>
              <a:t>Press </a:t>
            </a:r>
            <a:r>
              <a:rPr lang="en-US" sz="1600" i="1" dirty="0">
                <a:latin typeface="Arial"/>
                <a:cs typeface="Arial"/>
              </a:rPr>
              <a:t>&lt;spacebar&gt;  </a:t>
            </a:r>
            <a:r>
              <a:rPr lang="en-US" sz="1600" dirty="0">
                <a:latin typeface="Arial"/>
                <a:cs typeface="Arial"/>
              </a:rPr>
              <a:t>when you are ready to </a:t>
            </a:r>
            <a:r>
              <a:rPr lang="en-US" sz="1600" dirty="0" smtClean="0">
                <a:latin typeface="Arial"/>
                <a:cs typeface="Arial"/>
              </a:rPr>
              <a:t>start the task</a:t>
            </a:r>
            <a:endParaRPr lang="en-US" sz="1600" dirty="0">
              <a:latin typeface="Arial"/>
              <a:cs typeface="Arial"/>
            </a:endParaRPr>
          </a:p>
        </p:txBody>
      </p:sp>
      <p:sp>
        <p:nvSpPr>
          <p:cNvPr id="7" name="TextBox 6"/>
          <p:cNvSpPr txBox="1"/>
          <p:nvPr/>
        </p:nvSpPr>
        <p:spPr>
          <a:xfrm>
            <a:off x="901259" y="1922571"/>
            <a:ext cx="7297727" cy="2123658"/>
          </a:xfrm>
          <a:prstGeom prst="rect">
            <a:avLst/>
          </a:prstGeom>
          <a:noFill/>
        </p:spPr>
        <p:txBody>
          <a:bodyPr wrap="square" rtlCol="0">
            <a:spAutoFit/>
          </a:bodyPr>
          <a:lstStyle/>
          <a:p>
            <a:pPr algn="ctr"/>
            <a:r>
              <a:rPr lang="en-US" sz="2200" dirty="0" smtClean="0">
                <a:latin typeface="Arial"/>
                <a:cs typeface="Arial"/>
              </a:rPr>
              <a:t>Remember that the rewards are hypothetical, you will not receive any of the rewards you choose. Simply imagine what you would choose if you were given these options in real life.</a:t>
            </a:r>
          </a:p>
          <a:p>
            <a:pPr algn="ctr"/>
            <a:endParaRPr lang="en-US" sz="2200" dirty="0">
              <a:latin typeface="Arial"/>
              <a:cs typeface="Arial"/>
            </a:endParaRPr>
          </a:p>
          <a:p>
            <a:pPr algn="ctr"/>
            <a:r>
              <a:rPr lang="en-US" sz="2200" dirty="0">
                <a:latin typeface="Arial"/>
                <a:cs typeface="Arial"/>
              </a:rPr>
              <a:t>This task will consist of a maximum of 100 total trials</a:t>
            </a:r>
            <a:r>
              <a:rPr lang="en-US" sz="2200" dirty="0" smtClean="0">
                <a:latin typeface="Arial"/>
                <a:cs typeface="Arial"/>
              </a:rPr>
              <a:t>.</a:t>
            </a:r>
            <a:endParaRPr lang="en-US" sz="2200" dirty="0">
              <a:latin typeface="Arial"/>
              <a:cs typeface="Arial"/>
            </a:endParaRPr>
          </a:p>
        </p:txBody>
      </p:sp>
    </p:spTree>
    <p:extLst>
      <p:ext uri="{BB962C8B-B14F-4D97-AF65-F5344CB8AC3E}">
        <p14:creationId xmlns:p14="http://schemas.microsoft.com/office/powerpoint/2010/main" val="4151197131"/>
      </p:ext>
    </p:extLst>
  </p:cSld>
  <p:clrMapOvr>
    <a:masterClrMapping/>
  </p:clrMapOvr>
</p:sld>
</file>

<file path=ppt/theme/theme1.xml><?xml version="1.0" encoding="utf-8"?>
<a:theme xmlns:a="http://schemas.openxmlformats.org/drawingml/2006/main" name="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Arial.potx</Template>
  <TotalTime>65</TotalTime>
  <Words>199</Words>
  <Application>Microsoft Macintosh PowerPoint</Application>
  <PresentationFormat>On-screen Show (4:3)</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Arial</vt:lpstr>
      <vt:lpstr>PowerPoint Presentation</vt:lpstr>
      <vt:lpstr>PowerPoint Presentation</vt:lpstr>
      <vt:lpstr>PowerPoint Presentation</vt:lpstr>
    </vt:vector>
  </TitlesOfParts>
  <Company>Rehabilitation Institute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Hogeveen</dc:creator>
  <cp:lastModifiedBy>Jeremy Hogeveen</cp:lastModifiedBy>
  <cp:revision>38</cp:revision>
  <dcterms:created xsi:type="dcterms:W3CDTF">2014-07-30T20:41:39Z</dcterms:created>
  <dcterms:modified xsi:type="dcterms:W3CDTF">2014-11-12T20:12:50Z</dcterms:modified>
</cp:coreProperties>
</file>