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0" r:id="rId3"/>
    <p:sldId id="264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13"/>
    <a:srgbClr val="00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5" autoAdjust="0"/>
  </p:normalViewPr>
  <p:slideViewPr>
    <p:cSldViewPr snapToGrid="0" snapToObjects="1">
      <p:cViewPr>
        <p:scale>
          <a:sx n="139" d="100"/>
          <a:sy n="139" d="100"/>
        </p:scale>
        <p:origin x="-224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8D4-A094-0B44-9CBB-F00900166BBC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1742-4D01-4448-A01C-53843987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54028D4-A094-0B44-9CBB-F00900166BBC}" type="datetimeFigureOut">
              <a:rPr lang="en-US" smtClean="0"/>
              <a:pPr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9561742-4D01-4448-A01C-538439873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82577" y="2295144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7171" y="2295144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36827" y="3162515"/>
            <a:ext cx="18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58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82577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7171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82577" y="3379301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NOW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6544" y="2948414"/>
            <a:ext cx="218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     in 1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DAY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902" y="1640419"/>
            <a:ext cx="68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Which would you prefer?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6827" y="3162515"/>
            <a:ext cx="18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82577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7171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82577" y="3379301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NOW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6544" y="2948414"/>
            <a:ext cx="218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     in 1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WEEK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902" y="1640419"/>
            <a:ext cx="68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Which would you prefer?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6827" y="3162515"/>
            <a:ext cx="18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4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382577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7171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0902" y="1640419"/>
            <a:ext cx="68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Which would you prefer?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2577" y="3379301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NOW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6544" y="2948414"/>
            <a:ext cx="218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     in 1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MONTH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6827" y="3162515"/>
            <a:ext cx="18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15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382577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7171" y="2295015"/>
            <a:ext cx="2254250" cy="226640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0902" y="1640419"/>
            <a:ext cx="68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Which would you prefer?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2577" y="3379301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NOW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6544" y="2948414"/>
            <a:ext cx="218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     in 1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 YEAR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6827" y="3162515"/>
            <a:ext cx="18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3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832484"/>
      </p:ext>
    </p:extLst>
  </p:cSld>
  <p:clrMapOvr>
    <a:masterClrMapping/>
  </p:clrMapOvr>
</p:sld>
</file>

<file path=ppt/theme/theme1.xml><?xml version="1.0" encoding="utf-8"?>
<a:theme xmlns:a="http://schemas.openxmlformats.org/drawingml/2006/main" name="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Arial.potx</Template>
  <TotalTime>20</TotalTime>
  <Words>49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Rehabilitation Institute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Hogeveen</dc:creator>
  <cp:lastModifiedBy>Jeremy Hogeveen</cp:lastModifiedBy>
  <cp:revision>13</cp:revision>
  <dcterms:created xsi:type="dcterms:W3CDTF">2014-07-30T20:41:39Z</dcterms:created>
  <dcterms:modified xsi:type="dcterms:W3CDTF">2014-11-16T17:52:10Z</dcterms:modified>
</cp:coreProperties>
</file>